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57" r:id="rId6"/>
    <p:sldId id="309" r:id="rId7"/>
    <p:sldId id="261" r:id="rId8"/>
    <p:sldId id="318" r:id="rId9"/>
    <p:sldId id="319" r:id="rId10"/>
    <p:sldId id="320" r:id="rId11"/>
    <p:sldId id="315" r:id="rId12"/>
    <p:sldId id="317" r:id="rId13"/>
    <p:sldId id="321" r:id="rId14"/>
    <p:sldId id="316" r:id="rId15"/>
    <p:sldId id="324" r:id="rId16"/>
    <p:sldId id="323" r:id="rId17"/>
    <p:sldId id="32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14FC77-3268-4A92-8CAE-FFA1AEE201E0}" v="68" dt="2020-12-04T16:57:02.1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11" autoAdjust="0"/>
  </p:normalViewPr>
  <p:slideViewPr>
    <p:cSldViewPr snapToGrid="0">
      <p:cViewPr>
        <p:scale>
          <a:sx n="77" d="100"/>
          <a:sy n="77" d="100"/>
        </p:scale>
        <p:origin x="80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uyen, Ngan V T" userId="2e7dd130-d492-47b2-9c30-14fe0e0286bb" providerId="ADAL" clId="{6BE2193E-9152-4754-AAFB-B1358CB804E3}"/>
    <pc:docChg chg="undo custSel addSld modSld">
      <pc:chgData name="Nguyen, Ngan V T" userId="2e7dd130-d492-47b2-9c30-14fe0e0286bb" providerId="ADAL" clId="{6BE2193E-9152-4754-AAFB-B1358CB804E3}" dt="2020-11-28T06:51:28.742" v="436" actId="1076"/>
      <pc:docMkLst>
        <pc:docMk/>
      </pc:docMkLst>
      <pc:sldChg chg="addSp delSp">
        <pc:chgData name="Nguyen, Ngan V T" userId="2e7dd130-d492-47b2-9c30-14fe0e0286bb" providerId="ADAL" clId="{6BE2193E-9152-4754-AAFB-B1358CB804E3}" dt="2020-11-28T05:42:19.579" v="1" actId="478"/>
        <pc:sldMkLst>
          <pc:docMk/>
          <pc:sldMk cId="97109801" sldId="316"/>
        </pc:sldMkLst>
        <pc:spChg chg="add del">
          <ac:chgData name="Nguyen, Ngan V T" userId="2e7dd130-d492-47b2-9c30-14fe0e0286bb" providerId="ADAL" clId="{6BE2193E-9152-4754-AAFB-B1358CB804E3}" dt="2020-11-28T05:42:19.579" v="1" actId="478"/>
          <ac:spMkLst>
            <pc:docMk/>
            <pc:sldMk cId="97109801" sldId="316"/>
            <ac:spMk id="2" creationId="{F8573C54-A13E-42E1-A2D1-F90A53FCD6C5}"/>
          </ac:spMkLst>
        </pc:spChg>
      </pc:sldChg>
      <pc:sldChg chg="delSp add">
        <pc:chgData name="Nguyen, Ngan V T" userId="2e7dd130-d492-47b2-9c30-14fe0e0286bb" providerId="ADAL" clId="{6BE2193E-9152-4754-AAFB-B1358CB804E3}" dt="2020-11-28T05:42:25.694" v="3" actId="478"/>
        <pc:sldMkLst>
          <pc:docMk/>
          <pc:sldMk cId="3645759664" sldId="322"/>
        </pc:sldMkLst>
        <pc:spChg chg="del">
          <ac:chgData name="Nguyen, Ngan V T" userId="2e7dd130-d492-47b2-9c30-14fe0e0286bb" providerId="ADAL" clId="{6BE2193E-9152-4754-AAFB-B1358CB804E3}" dt="2020-11-28T05:42:25.694" v="3" actId="478"/>
          <ac:spMkLst>
            <pc:docMk/>
            <pc:sldMk cId="3645759664" sldId="322"/>
            <ac:spMk id="2" creationId="{4631C11E-8261-4F8D-98FE-1EA04DD86A6D}"/>
          </ac:spMkLst>
        </pc:spChg>
      </pc:sldChg>
      <pc:sldChg chg="addSp delSp modSp add">
        <pc:chgData name="Nguyen, Ngan V T" userId="2e7dd130-d492-47b2-9c30-14fe0e0286bb" providerId="ADAL" clId="{6BE2193E-9152-4754-AAFB-B1358CB804E3}" dt="2020-11-28T06:51:28.742" v="436" actId="1076"/>
        <pc:sldMkLst>
          <pc:docMk/>
          <pc:sldMk cId="2471977640" sldId="323"/>
        </pc:sldMkLst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2" creationId="{F48486A2-88E9-4018-B54D-6E9686BB3FDC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7" creationId="{BD9D2ECB-60C8-4FF6-AC2D-1F65518E9D4B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8" creationId="{F0423626-3975-46CE-B4D5-7F0A628C0894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9" creationId="{5C4B97E6-549B-4241-8249-A0FAE542E4E5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10" creationId="{DC908FF5-2E1B-43A4-950D-1AA08DC87905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18" creationId="{DC31FDE3-ED8D-497B-8246-71201DB23400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27" creationId="{CEDB566C-7B40-407B-B6AD-762674FEF193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31" creationId="{418EE8AA-C18B-4844-A1B4-AEB33CFA8E99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32" creationId="{30DA1230-33DE-4B2D-91D6-A83E454D7131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4" creationId="{F917FE24-0F5F-449E-BC1F-612391D7707D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5" creationId="{E6D65213-9498-4EBA-A8C9-24BBE18FFAF9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6" creationId="{C0558197-D341-48C9-93FD-595257E9770B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7" creationId="{683219D7-3009-4D22-90AF-F2FE880750D8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8" creationId="{FC944D82-6FF9-4A36-84DE-FA5C37D35F5E}"/>
          </ac:spMkLst>
        </pc:spChg>
        <pc:spChg chg="add mod or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49" creationId="{3F8BC5F0-16B8-4BE4-AD5E-06912769A85D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54" creationId="{AE36B88B-9538-4F3C-928C-A6DC58E5A7CC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60" creationId="{732DF074-5865-4595-A779-C75D8A5C3C2A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61" creationId="{7D02A438-16AA-4792-9F4B-2B276B4E874E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62" creationId="{117C9A16-21A3-40DB-A967-27C7FE10250A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63" creationId="{2A3075CB-0771-498E-9DBC-BDD4C7202CFC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64" creationId="{C7A4D8A2-2585-4142-8987-E8727EACA34C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70" creationId="{F8B6825E-20B3-407C-A310-113A7FD5C384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71" creationId="{47A43ADF-5903-4EB6-A5B9-1E0CA23850C6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73" creationId="{00B9AB41-AE00-4693-B9BC-AEADEDE91341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74" creationId="{77B5E3A1-544E-434D-AA8C-42EFFBA28D56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75" creationId="{788BE2BE-F7A8-4760-94F4-01F61EF5CBCB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76" creationId="{2C913B95-5F0F-49E9-B7BD-7D9087BB88CE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77" creationId="{531659A1-9AFA-4C02-8ABC-5E7069F92E84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78" creationId="{7E65515F-7504-4DF8-9887-C88AF971B32A}"/>
          </ac:spMkLst>
        </pc:spChg>
        <pc:spChg chg="add del mod">
          <ac:chgData name="Nguyen, Ngan V T" userId="2e7dd130-d492-47b2-9c30-14fe0e0286bb" providerId="ADAL" clId="{6BE2193E-9152-4754-AAFB-B1358CB804E3}" dt="2020-11-28T06:34:58.901" v="311" actId="478"/>
          <ac:spMkLst>
            <pc:docMk/>
            <pc:sldMk cId="2471977640" sldId="323"/>
            <ac:spMk id="79" creationId="{9915867E-1D74-4C25-8A76-E8B81E6FCF9A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83" creationId="{A3FEBEE6-2729-4081-85EE-CE86E41B9AF7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86" creationId="{2C349E89-1317-445C-A29C-15AB0BB391FA}"/>
          </ac:spMkLst>
        </pc:spChg>
        <pc:spChg chg="add mod">
          <ac:chgData name="Nguyen, Ngan V T" userId="2e7dd130-d492-47b2-9c30-14fe0e0286bb" providerId="ADAL" clId="{6BE2193E-9152-4754-AAFB-B1358CB804E3}" dt="2020-11-28T06:51:28.742" v="436" actId="1076"/>
          <ac:spMkLst>
            <pc:docMk/>
            <pc:sldMk cId="2471977640" sldId="323"/>
            <ac:spMk id="90" creationId="{8F98E2AB-625E-4CF7-8E75-E02997D4244C}"/>
          </ac:spMkLst>
        </pc:spChg>
        <pc:picChg chg="del">
          <ac:chgData name="Nguyen, Ngan V T" userId="2e7dd130-d492-47b2-9c30-14fe0e0286bb" providerId="ADAL" clId="{6BE2193E-9152-4754-AAFB-B1358CB804E3}" dt="2020-11-28T05:42:30.499" v="5" actId="478"/>
          <ac:picMkLst>
            <pc:docMk/>
            <pc:sldMk cId="2471977640" sldId="323"/>
            <ac:picMk id="3" creationId="{2482F5A9-6169-470D-AB6B-621C2D8743B2}"/>
          </ac:picMkLst>
        </pc:pic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11" creationId="{D03AE779-AC62-499A-80A7-DCD472889528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14" creationId="{307EC031-07ED-4A4C-82CE-4FCD0D3536BD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17" creationId="{B5064BED-49C9-49F0-B04D-28D3AABC37F0}"/>
          </ac:cxnSpMkLst>
        </pc:cxnChg>
        <pc:cxnChg chg="add del mod">
          <ac:chgData name="Nguyen, Ngan V T" userId="2e7dd130-d492-47b2-9c30-14fe0e0286bb" providerId="ADAL" clId="{6BE2193E-9152-4754-AAFB-B1358CB804E3}" dt="2020-11-28T05:49:32.838" v="53" actId="478"/>
          <ac:cxnSpMkLst>
            <pc:docMk/>
            <pc:sldMk cId="2471977640" sldId="323"/>
            <ac:cxnSpMk id="19" creationId="{B48E1B5F-AB43-4DFD-BA6E-9A3F573B0A4A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20" creationId="{B5DA4867-FAF1-4FF1-BA60-CC7914150738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21" creationId="{72F19DB8-516D-4688-912C-41990EFBD9E2}"/>
          </ac:cxnSpMkLst>
        </pc:cxnChg>
        <pc:cxnChg chg="add del mod">
          <ac:chgData name="Nguyen, Ngan V T" userId="2e7dd130-d492-47b2-9c30-14fe0e0286bb" providerId="ADAL" clId="{6BE2193E-9152-4754-AAFB-B1358CB804E3}" dt="2020-11-28T05:49:38.129" v="55" actId="478"/>
          <ac:cxnSpMkLst>
            <pc:docMk/>
            <pc:sldMk cId="2471977640" sldId="323"/>
            <ac:cxnSpMk id="22" creationId="{FD59E8E4-2BAE-4089-92D8-F61CE17822D1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29" creationId="{83EB339B-5F08-4728-A281-4A514F478F13}"/>
          </ac:cxnSpMkLst>
        </pc:cxnChg>
        <pc:cxnChg chg="add del mod">
          <ac:chgData name="Nguyen, Ngan V T" userId="2e7dd130-d492-47b2-9c30-14fe0e0286bb" providerId="ADAL" clId="{6BE2193E-9152-4754-AAFB-B1358CB804E3}" dt="2020-11-28T05:53:00.547" v="136" actId="478"/>
          <ac:cxnSpMkLst>
            <pc:docMk/>
            <pc:sldMk cId="2471977640" sldId="323"/>
            <ac:cxnSpMk id="30" creationId="{84A32251-1F9C-4ECB-82F8-043FC0C45CCC}"/>
          </ac:cxnSpMkLst>
        </pc:cxnChg>
        <pc:cxnChg chg="add mod or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34" creationId="{0CD83C57-43DE-472D-A017-B92D97069E70}"/>
          </ac:cxnSpMkLst>
        </pc:cxnChg>
        <pc:cxnChg chg="add mod or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37" creationId="{9DA533C4-BDC1-41CD-A8A8-E47DD4885A88}"/>
          </ac:cxnSpMkLst>
        </pc:cxnChg>
        <pc:cxnChg chg="add mod or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40" creationId="{F9467FA8-3510-4F46-BD41-0CC76AF706C7}"/>
          </ac:cxnSpMkLst>
        </pc:cxnChg>
        <pc:cxnChg chg="add mod or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41" creationId="{6A4A92F6-A4D6-41C2-9E85-0935FE1D7DA3}"/>
          </ac:cxnSpMkLst>
        </pc:cxnChg>
        <pc:cxnChg chg="add mod or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42" creationId="{368173F7-F15E-439B-A0E8-96377A99688C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55" creationId="{BDDFEFDF-D3C7-4773-B0D6-9D6C75C177CA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56" creationId="{854B7BBB-EF06-4E0E-ACA3-6966EFC009B8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57" creationId="{76A5A407-05DB-423B-AE35-4590362EFD22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58" creationId="{1FC40803-CBA3-41DA-A4F2-8951425C2158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59" creationId="{135F8D51-6F70-4A2B-BA82-E3E30EBE0BCA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65" creationId="{628BE99E-ED0A-4039-96C8-4E8FB649FDC3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66" creationId="{AA8AD063-5A3C-465E-9187-4A358DCF30A2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67" creationId="{7E3A6221-8358-42EA-81EC-96991F927AAF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68" creationId="{0289ABE8-7503-459E-A131-EFDB3A0E80F6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69" creationId="{20DB46E0-751D-4F78-82B5-E08A0C145989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72" creationId="{7BD7FA3F-E05C-46B6-A12C-24D041503F55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85" creationId="{8078645A-799B-46A1-AE01-BEFC5554DF19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87" creationId="{938DD2EE-16C6-48B9-A725-0C57540D9FFE}"/>
          </ac:cxnSpMkLst>
        </pc:cxnChg>
        <pc:cxnChg chg="add mod">
          <ac:chgData name="Nguyen, Ngan V T" userId="2e7dd130-d492-47b2-9c30-14fe0e0286bb" providerId="ADAL" clId="{6BE2193E-9152-4754-AAFB-B1358CB804E3}" dt="2020-11-28T06:51:28.742" v="436" actId="1076"/>
          <ac:cxnSpMkLst>
            <pc:docMk/>
            <pc:sldMk cId="2471977640" sldId="323"/>
            <ac:cxnSpMk id="89" creationId="{FEAAC245-8425-4393-B493-6EAB92D77FF0}"/>
          </ac:cxnSpMkLst>
        </pc:cxnChg>
      </pc:sldChg>
    </pc:docChg>
  </pc:docChgLst>
  <pc:docChgLst>
    <pc:chgData name="Nguyen, Ngan V T" userId="2e7dd130-d492-47b2-9c30-14fe0e0286bb" providerId="ADAL" clId="{E714FC77-3268-4A92-8CAE-FFA1AEE201E0}"/>
    <pc:docChg chg="undo custSel addSld modSld">
      <pc:chgData name="Nguyen, Ngan V T" userId="2e7dd130-d492-47b2-9c30-14fe0e0286bb" providerId="ADAL" clId="{E714FC77-3268-4A92-8CAE-FFA1AEE201E0}" dt="2020-12-04T16:57:02.138" v="295" actId="207"/>
      <pc:docMkLst>
        <pc:docMk/>
      </pc:docMkLst>
      <pc:sldChg chg="addSp delSp modSp">
        <pc:chgData name="Nguyen, Ngan V T" userId="2e7dd130-d492-47b2-9c30-14fe0e0286bb" providerId="ADAL" clId="{E714FC77-3268-4A92-8CAE-FFA1AEE201E0}" dt="2020-12-04T16:51:06.580" v="75" actId="20577"/>
        <pc:sldMkLst>
          <pc:docMk/>
          <pc:sldMk cId="2695607779" sldId="256"/>
        </pc:sldMkLst>
        <pc:spChg chg="mod">
          <ac:chgData name="Nguyen, Ngan V T" userId="2e7dd130-d492-47b2-9c30-14fe0e0286bb" providerId="ADAL" clId="{E714FC77-3268-4A92-8CAE-FFA1AEE201E0}" dt="2020-12-04T16:51:06.580" v="75" actId="20577"/>
          <ac:spMkLst>
            <pc:docMk/>
            <pc:sldMk cId="2695607779" sldId="256"/>
            <ac:spMk id="2" creationId="{71F44BF3-E008-4BF2-B500-4B40581164C8}"/>
          </ac:spMkLst>
        </pc:spChg>
        <pc:picChg chg="add del mod modCrop">
          <ac:chgData name="Nguyen, Ngan V T" userId="2e7dd130-d492-47b2-9c30-14fe0e0286bb" providerId="ADAL" clId="{E714FC77-3268-4A92-8CAE-FFA1AEE201E0}" dt="2020-12-04T00:11:00.406" v="6" actId="478"/>
          <ac:picMkLst>
            <pc:docMk/>
            <pc:sldMk cId="2695607779" sldId="256"/>
            <ac:picMk id="7" creationId="{04F2D5E1-0470-4726-9D91-A8C0383DAFB0}"/>
          </ac:picMkLst>
        </pc:picChg>
      </pc:sldChg>
      <pc:sldChg chg="modSp">
        <pc:chgData name="Nguyen, Ngan V T" userId="2e7dd130-d492-47b2-9c30-14fe0e0286bb" providerId="ADAL" clId="{E714FC77-3268-4A92-8CAE-FFA1AEE201E0}" dt="2020-12-04T16:51:31.827" v="93" actId="20577"/>
        <pc:sldMkLst>
          <pc:docMk/>
          <pc:sldMk cId="1490542777" sldId="257"/>
        </pc:sldMkLst>
        <pc:spChg chg="mod">
          <ac:chgData name="Nguyen, Ngan V T" userId="2e7dd130-d492-47b2-9c30-14fe0e0286bb" providerId="ADAL" clId="{E714FC77-3268-4A92-8CAE-FFA1AEE201E0}" dt="2020-12-04T16:51:31.827" v="93" actId="20577"/>
          <ac:spMkLst>
            <pc:docMk/>
            <pc:sldMk cId="1490542777" sldId="257"/>
            <ac:spMk id="4" creationId="{5FA2E449-7BD7-4352-8091-1A28E9815F69}"/>
          </ac:spMkLst>
        </pc:spChg>
      </pc:sldChg>
      <pc:sldChg chg="modSp">
        <pc:chgData name="Nguyen, Ngan V T" userId="2e7dd130-d492-47b2-9c30-14fe0e0286bb" providerId="ADAL" clId="{E714FC77-3268-4A92-8CAE-FFA1AEE201E0}" dt="2020-12-04T16:51:40.575" v="94"/>
        <pc:sldMkLst>
          <pc:docMk/>
          <pc:sldMk cId="1367396924" sldId="261"/>
        </pc:sldMkLst>
        <pc:spChg chg="mod">
          <ac:chgData name="Nguyen, Ngan V T" userId="2e7dd130-d492-47b2-9c30-14fe0e0286bb" providerId="ADAL" clId="{E714FC77-3268-4A92-8CAE-FFA1AEE201E0}" dt="2020-12-04T16:51:40.575" v="94"/>
          <ac:spMkLst>
            <pc:docMk/>
            <pc:sldMk cId="1367396924" sldId="261"/>
            <ac:spMk id="4" creationId="{5FA2E449-7BD7-4352-8091-1A28E9815F69}"/>
          </ac:spMkLst>
        </pc:spChg>
      </pc:sldChg>
      <pc:sldChg chg="modSp">
        <pc:chgData name="Nguyen, Ngan V T" userId="2e7dd130-d492-47b2-9c30-14fe0e0286bb" providerId="ADAL" clId="{E714FC77-3268-4A92-8CAE-FFA1AEE201E0}" dt="2020-12-04T16:52:20.652" v="112" actId="20577"/>
        <pc:sldMkLst>
          <pc:docMk/>
          <pc:sldMk cId="366351951" sldId="315"/>
        </pc:sldMkLst>
        <pc:spChg chg="mod">
          <ac:chgData name="Nguyen, Ngan V T" userId="2e7dd130-d492-47b2-9c30-14fe0e0286bb" providerId="ADAL" clId="{E714FC77-3268-4A92-8CAE-FFA1AEE201E0}" dt="2020-12-04T16:52:20.652" v="112" actId="20577"/>
          <ac:spMkLst>
            <pc:docMk/>
            <pc:sldMk cId="366351951" sldId="315"/>
            <ac:spMk id="4" creationId="{5FA2E449-7BD7-4352-8091-1A28E9815F69}"/>
          </ac:spMkLst>
        </pc:spChg>
      </pc:sldChg>
      <pc:sldChg chg="modSp">
        <pc:chgData name="Nguyen, Ngan V T" userId="2e7dd130-d492-47b2-9c30-14fe0e0286bb" providerId="ADAL" clId="{E714FC77-3268-4A92-8CAE-FFA1AEE201E0}" dt="2020-12-04T16:52:41.447" v="128"/>
        <pc:sldMkLst>
          <pc:docMk/>
          <pc:sldMk cId="97109801" sldId="316"/>
        </pc:sldMkLst>
        <pc:spChg chg="mod">
          <ac:chgData name="Nguyen, Ngan V T" userId="2e7dd130-d492-47b2-9c30-14fe0e0286bb" providerId="ADAL" clId="{E714FC77-3268-4A92-8CAE-FFA1AEE201E0}" dt="2020-12-04T16:52:41.447" v="128"/>
          <ac:spMkLst>
            <pc:docMk/>
            <pc:sldMk cId="97109801" sldId="316"/>
            <ac:spMk id="4" creationId="{5FA2E449-7BD7-4352-8091-1A28E9815F69}"/>
          </ac:spMkLst>
        </pc:spChg>
      </pc:sldChg>
      <pc:sldChg chg="modSp">
        <pc:chgData name="Nguyen, Ngan V T" userId="2e7dd130-d492-47b2-9c30-14fe0e0286bb" providerId="ADAL" clId="{E714FC77-3268-4A92-8CAE-FFA1AEE201E0}" dt="2020-12-04T16:52:32.799" v="127" actId="20577"/>
        <pc:sldMkLst>
          <pc:docMk/>
          <pc:sldMk cId="4050294027" sldId="317"/>
        </pc:sldMkLst>
        <pc:spChg chg="mod">
          <ac:chgData name="Nguyen, Ngan V T" userId="2e7dd130-d492-47b2-9c30-14fe0e0286bb" providerId="ADAL" clId="{E714FC77-3268-4A92-8CAE-FFA1AEE201E0}" dt="2020-12-04T16:52:32.799" v="127" actId="20577"/>
          <ac:spMkLst>
            <pc:docMk/>
            <pc:sldMk cId="4050294027" sldId="317"/>
            <ac:spMk id="4" creationId="{5FA2E449-7BD7-4352-8091-1A28E9815F69}"/>
          </ac:spMkLst>
        </pc:spChg>
      </pc:sldChg>
      <pc:sldChg chg="addSp delSp modSp">
        <pc:chgData name="Nguyen, Ngan V T" userId="2e7dd130-d492-47b2-9c30-14fe0e0286bb" providerId="ADAL" clId="{E714FC77-3268-4A92-8CAE-FFA1AEE201E0}" dt="2020-12-04T16:52:13.818" v="105" actId="20577"/>
        <pc:sldMkLst>
          <pc:docMk/>
          <pc:sldMk cId="333272509" sldId="319"/>
        </pc:sldMkLst>
        <pc:spChg chg="mod">
          <ac:chgData name="Nguyen, Ngan V T" userId="2e7dd130-d492-47b2-9c30-14fe0e0286bb" providerId="ADAL" clId="{E714FC77-3268-4A92-8CAE-FFA1AEE201E0}" dt="2020-12-04T16:52:13.818" v="105" actId="20577"/>
          <ac:spMkLst>
            <pc:docMk/>
            <pc:sldMk cId="333272509" sldId="319"/>
            <ac:spMk id="4" creationId="{5FA2E449-7BD7-4352-8091-1A28E9815F69}"/>
          </ac:spMkLst>
        </pc:spChg>
        <pc:picChg chg="mod">
          <ac:chgData name="Nguyen, Ngan V T" userId="2e7dd130-d492-47b2-9c30-14fe0e0286bb" providerId="ADAL" clId="{E714FC77-3268-4A92-8CAE-FFA1AEE201E0}" dt="2020-12-04T00:11:04.646" v="7" actId="1076"/>
          <ac:picMkLst>
            <pc:docMk/>
            <pc:sldMk cId="333272509" sldId="319"/>
            <ac:picMk id="2" creationId="{1A70F7FD-A8D7-4937-8141-7D9C2BE1F438}"/>
          </ac:picMkLst>
        </pc:picChg>
        <pc:picChg chg="add del mod modCrop">
          <ac:chgData name="Nguyen, Ngan V T" userId="2e7dd130-d492-47b2-9c30-14fe0e0286bb" providerId="ADAL" clId="{E714FC77-3268-4A92-8CAE-FFA1AEE201E0}" dt="2020-12-04T00:12:04.925" v="14" actId="478"/>
          <ac:picMkLst>
            <pc:docMk/>
            <pc:sldMk cId="333272509" sldId="319"/>
            <ac:picMk id="7" creationId="{7B516DBA-D9B3-4649-969C-87D19CD92F41}"/>
          </ac:picMkLst>
        </pc:picChg>
      </pc:sldChg>
      <pc:sldChg chg="addSp delSp modSp">
        <pc:chgData name="Nguyen, Ngan V T" userId="2e7dd130-d492-47b2-9c30-14fe0e0286bb" providerId="ADAL" clId="{E714FC77-3268-4A92-8CAE-FFA1AEE201E0}" dt="2020-12-04T16:57:02.138" v="295" actId="207"/>
        <pc:sldMkLst>
          <pc:docMk/>
          <pc:sldMk cId="3645759664" sldId="322"/>
        </pc:sldMkLst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7" creationId="{663311B0-D40C-401F-BAA5-45D985608DDD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8" creationId="{CCACD060-E8BA-4DF6-AEE5-B0E6D1A2457C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9" creationId="{036B0F13-3DF0-45AE-9ABC-4547FD338C12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10" creationId="{28C093ED-744F-4329-B04A-5D5A4D826616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11" creationId="{3D3D13BB-E0AF-4EEC-8E3E-A0BBAE8E31B1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17" creationId="{2D040511-22DB-4DD6-828F-C80322E7A25E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18" creationId="{F6FDA06A-E770-41F4-B4EC-E8B3A439C9EF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20" creationId="{E2159625-4DE6-4941-B759-37E628606F4E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21" creationId="{4DA7E6EA-B7A5-4E8F-AE46-73B14F33228D}"/>
          </ac:spMkLst>
        </pc:spChg>
        <pc:spChg chg="add mod">
          <ac:chgData name="Nguyen, Ngan V T" userId="2e7dd130-d492-47b2-9c30-14fe0e0286bb" providerId="ADAL" clId="{E714FC77-3268-4A92-8CAE-FFA1AEE201E0}" dt="2020-12-04T16:55:40.782" v="193" actId="20577"/>
          <ac:spMkLst>
            <pc:docMk/>
            <pc:sldMk cId="3645759664" sldId="322"/>
            <ac:spMk id="22" creationId="{7626A487-D58E-46D8-87D2-6F7CA22D8216}"/>
          </ac:spMkLst>
        </pc:spChg>
        <pc:spChg chg="add">
          <ac:chgData name="Nguyen, Ngan V T" userId="2e7dd130-d492-47b2-9c30-14fe0e0286bb" providerId="ADAL" clId="{E714FC77-3268-4A92-8CAE-FFA1AEE201E0}" dt="2020-12-04T16:53:04.790" v="132"/>
          <ac:spMkLst>
            <pc:docMk/>
            <pc:sldMk cId="3645759664" sldId="322"/>
            <ac:spMk id="24" creationId="{C57240F4-4E29-4045-950B-73938A3B9FBD}"/>
          </ac:spMkLst>
        </pc:spChg>
        <pc:spChg chg="add">
          <ac:chgData name="Nguyen, Ngan V T" userId="2e7dd130-d492-47b2-9c30-14fe0e0286bb" providerId="ADAL" clId="{E714FC77-3268-4A92-8CAE-FFA1AEE201E0}" dt="2020-12-04T16:53:04.790" v="132"/>
          <ac:spMkLst>
            <pc:docMk/>
            <pc:sldMk cId="3645759664" sldId="322"/>
            <ac:spMk id="25" creationId="{5D9E63AF-45E6-440E-9F07-064BE4596A42}"/>
          </ac:spMkLst>
        </pc:spChg>
        <pc:spChg chg="add">
          <ac:chgData name="Nguyen, Ngan V T" userId="2e7dd130-d492-47b2-9c30-14fe0e0286bb" providerId="ADAL" clId="{E714FC77-3268-4A92-8CAE-FFA1AEE201E0}" dt="2020-12-04T16:53:04.790" v="132"/>
          <ac:spMkLst>
            <pc:docMk/>
            <pc:sldMk cId="3645759664" sldId="322"/>
            <ac:spMk id="27" creationId="{59353D26-AEC7-4910-8503-F6C4DF3E92EF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28" creationId="{40D5CB55-CED7-4880-B513-77483E7097B0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34" creationId="{71D6066B-5E3B-4140-8E92-077B798AD44B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35" creationId="{1690BCF9-E9A7-4B65-B952-C1BBEEC1282F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36" creationId="{00D4570B-1343-4835-AB6D-0D53929A1139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37" creationId="{B63766ED-E831-4776-A738-AFF9F237B8EC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38" creationId="{894DEEF4-F2DA-44FF-B268-A1354F914EDE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44" creationId="{3018407C-DA86-46F0-8001-35146DFA30F7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45" creationId="{98E3FB11-BA54-4A17-9C64-9167A6230254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47" creationId="{D346AC8B-35B3-48EA-BCF5-9A07BF023E04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48" creationId="{3CB5F81F-D53B-44D2-AA75-2A6A004A22ED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49" creationId="{117D9A58-49CE-40CA-BC82-642EED594729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50" creationId="{952EE926-F326-445B-AA13-52CDE0B9786F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51" creationId="{D6C5F84A-69AA-4189-9000-5E75993375A1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52" creationId="{4F414F07-C774-42C3-BE3D-97534B9411BE}"/>
          </ac:spMkLst>
        </pc:spChg>
        <pc:spChg chg="add del mod">
          <ac:chgData name="Nguyen, Ngan V T" userId="2e7dd130-d492-47b2-9c30-14fe0e0286bb" providerId="ADAL" clId="{E714FC77-3268-4A92-8CAE-FFA1AEE201E0}" dt="2020-12-04T16:53:39.366" v="139" actId="478"/>
          <ac:spMkLst>
            <pc:docMk/>
            <pc:sldMk cId="3645759664" sldId="322"/>
            <ac:spMk id="53" creationId="{CDE4BDEA-C13E-4B61-A9C9-1C152FE651CB}"/>
          </ac:spMkLst>
        </pc:spChg>
        <pc:spChg chg="add mod">
          <ac:chgData name="Nguyen, Ngan V T" userId="2e7dd130-d492-47b2-9c30-14fe0e0286bb" providerId="ADAL" clId="{E714FC77-3268-4A92-8CAE-FFA1AEE201E0}" dt="2020-12-04T16:55:43.087" v="195" actId="20577"/>
          <ac:spMkLst>
            <pc:docMk/>
            <pc:sldMk cId="3645759664" sldId="322"/>
            <ac:spMk id="54" creationId="{120AE293-52FA-4DE5-93F3-74EC4DC44088}"/>
          </ac:spMkLst>
        </pc:spChg>
        <pc:spChg chg="add del mod">
          <ac:chgData name="Nguyen, Ngan V T" userId="2e7dd130-d492-47b2-9c30-14fe0e0286bb" providerId="ADAL" clId="{E714FC77-3268-4A92-8CAE-FFA1AEE201E0}" dt="2020-12-04T16:53:34.594" v="137" actId="478"/>
          <ac:spMkLst>
            <pc:docMk/>
            <pc:sldMk cId="3645759664" sldId="322"/>
            <ac:spMk id="57" creationId="{9D0B2BB7-3186-45EC-B0C8-B1241BECDC0F}"/>
          </ac:spMkLst>
        </pc:spChg>
        <pc:spChg chg="add mod">
          <ac:chgData name="Nguyen, Ngan V T" userId="2e7dd130-d492-47b2-9c30-14fe0e0286bb" providerId="ADAL" clId="{E714FC77-3268-4A92-8CAE-FFA1AEE201E0}" dt="2020-12-04T16:55:32.498" v="187" actId="1076"/>
          <ac:spMkLst>
            <pc:docMk/>
            <pc:sldMk cId="3645759664" sldId="322"/>
            <ac:spMk id="62" creationId="{F13D65C5-6824-458D-AB5D-4A19A48986DD}"/>
          </ac:spMkLst>
        </pc:spChg>
        <pc:spChg chg="add mod">
          <ac:chgData name="Nguyen, Ngan V T" userId="2e7dd130-d492-47b2-9c30-14fe0e0286bb" providerId="ADAL" clId="{E714FC77-3268-4A92-8CAE-FFA1AEE201E0}" dt="2020-12-04T16:55:53.316" v="200" actId="20577"/>
          <ac:spMkLst>
            <pc:docMk/>
            <pc:sldMk cId="3645759664" sldId="322"/>
            <ac:spMk id="63" creationId="{B279E40E-39F3-4A7E-9D9D-1773EA213062}"/>
          </ac:spMkLst>
        </pc:spChg>
        <pc:spChg chg="add mod">
          <ac:chgData name="Nguyen, Ngan V T" userId="2e7dd130-d492-47b2-9c30-14fe0e0286bb" providerId="ADAL" clId="{E714FC77-3268-4A92-8CAE-FFA1AEE201E0}" dt="2020-12-04T16:57:02.138" v="295" actId="207"/>
          <ac:spMkLst>
            <pc:docMk/>
            <pc:sldMk cId="3645759664" sldId="322"/>
            <ac:spMk id="64" creationId="{8816EDAC-8797-48C4-A292-960503B80590}"/>
          </ac:spMkLst>
        </pc:sp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2" creationId="{3A380DB2-B668-4468-B96F-08A84E66EFCE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" creationId="{6D36886F-28D1-4172-8E47-67CCB6910BE7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" creationId="{B089DD0C-3625-4F50-938F-84C483155255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5" creationId="{1A3DFFAC-7BDF-400B-A9AC-58074E691774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6" creationId="{4018CE1E-0E8D-4177-A689-90F06AE36884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2" creationId="{7D3A430A-6CA0-4756-ACCF-396D31C69979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3" creationId="{82DAEE0D-540F-4656-AB55-DDC238EA7267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4" creationId="{844E0CED-1DC0-46DE-8EDA-F3513B15AB10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5" creationId="{D59C6F43-D0C6-4BE0-89D9-895A0EBB19D0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6" creationId="{41DFC2BF-133B-4927-B473-02E077CAC7B0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19" creationId="{C0A02E83-6D2E-44C2-8E53-18B3002FEC6A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23" creationId="{FD56245B-26B0-48D9-955E-1C5140BA71ED}"/>
          </ac:cxnSpMkLst>
        </pc:cxnChg>
        <pc:cxnChg chg="add">
          <ac:chgData name="Nguyen, Ngan V T" userId="2e7dd130-d492-47b2-9c30-14fe0e0286bb" providerId="ADAL" clId="{E714FC77-3268-4A92-8CAE-FFA1AEE201E0}" dt="2020-12-04T16:53:04.790" v="132"/>
          <ac:cxnSpMkLst>
            <pc:docMk/>
            <pc:sldMk cId="3645759664" sldId="322"/>
            <ac:cxnSpMk id="26" creationId="{65CE7FAA-D6DF-4917-B496-E56D9E7DDA82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29" creationId="{8EC0919F-ADE5-4F7C-9C8F-FF5802B8CC7C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0" creationId="{22BBD4B0-4FB0-4EE3-AFBE-FCD14FDEC662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1" creationId="{6E1FEB1D-B1BB-44BA-BBE7-397CC79B9716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2" creationId="{04A4FA3B-EAC8-47D3-BF0B-C9771534529C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3" creationId="{BE61F47F-2CDA-4A22-A7C0-08E828A2B738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39" creationId="{5CEF64B4-FF05-42E3-99D6-090028490061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0" creationId="{6B4C17AA-ECDF-4F6F-9BA4-11A37BB7D97D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1" creationId="{20DA3FE6-BDDA-401B-AB2E-C39092DB72D8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2" creationId="{F6913A9D-1B18-4449-96ED-6E46D8B9EC1A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3" creationId="{703842D5-4097-4C2D-99AA-CCE72FABE04C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46" creationId="{C7DDC55D-4C41-4EAA-901C-1CB83453F057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55" creationId="{04616D5E-C292-43C0-93E2-2BB0A1D44359}"/>
          </ac:cxnSpMkLst>
        </pc:cxnChg>
        <pc:cxnChg chg="add del mod">
          <ac:chgData name="Nguyen, Ngan V T" userId="2e7dd130-d492-47b2-9c30-14fe0e0286bb" providerId="ADAL" clId="{E714FC77-3268-4A92-8CAE-FFA1AEE201E0}" dt="2020-12-04T16:53:36.832" v="138" actId="478"/>
          <ac:cxnSpMkLst>
            <pc:docMk/>
            <pc:sldMk cId="3645759664" sldId="322"/>
            <ac:cxnSpMk id="56" creationId="{C753E7DF-B9FD-4801-80E1-918CBF41A0E0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59" creationId="{ACE0F531-0554-40E5-8FBD-EEDCE9C32929}"/>
          </ac:cxnSpMkLst>
        </pc:cxnChg>
        <pc:cxnChg chg="add mod">
          <ac:chgData name="Nguyen, Ngan V T" userId="2e7dd130-d492-47b2-9c30-14fe0e0286bb" providerId="ADAL" clId="{E714FC77-3268-4A92-8CAE-FFA1AEE201E0}" dt="2020-12-04T16:55:32.498" v="187" actId="1076"/>
          <ac:cxnSpMkLst>
            <pc:docMk/>
            <pc:sldMk cId="3645759664" sldId="322"/>
            <ac:cxnSpMk id="60" creationId="{5EE06088-6853-43DC-8773-8D4F25F70AC6}"/>
          </ac:cxnSpMkLst>
        </pc:cxnChg>
      </pc:sldChg>
      <pc:sldChg chg="addSp modSp">
        <pc:chgData name="Nguyen, Ngan V T" userId="2e7dd130-d492-47b2-9c30-14fe0e0286bb" providerId="ADAL" clId="{E714FC77-3268-4A92-8CAE-FFA1AEE201E0}" dt="2020-12-04T16:52:56.094" v="131"/>
        <pc:sldMkLst>
          <pc:docMk/>
          <pc:sldMk cId="2471977640" sldId="323"/>
        </pc:sldMkLst>
        <pc:spChg chg="mod">
          <ac:chgData name="Nguyen, Ngan V T" userId="2e7dd130-d492-47b2-9c30-14fe0e0286bb" providerId="ADAL" clId="{E714FC77-3268-4A92-8CAE-FFA1AEE201E0}" dt="2020-12-04T16:52:50.810" v="130"/>
          <ac:spMkLst>
            <pc:docMk/>
            <pc:sldMk cId="2471977640" sldId="323"/>
            <ac:spMk id="4" creationId="{5FA2E449-7BD7-4352-8091-1A28E9815F69}"/>
          </ac:spMkLst>
        </pc:spChg>
        <pc:spChg chg="add">
          <ac:chgData name="Nguyen, Ngan V T" userId="2e7dd130-d492-47b2-9c30-14fe0e0286bb" providerId="ADAL" clId="{E714FC77-3268-4A92-8CAE-FFA1AEE201E0}" dt="2020-12-04T16:52:56.094" v="131"/>
          <ac:spMkLst>
            <pc:docMk/>
            <pc:sldMk cId="2471977640" sldId="323"/>
            <ac:spMk id="75" creationId="{9226DCF3-9DC3-4D07-80D9-8CFF88826A26}"/>
          </ac:spMkLst>
        </pc:spChg>
      </pc:sldChg>
      <pc:sldChg chg="addSp delSp modSp add">
        <pc:chgData name="Nguyen, Ngan V T" userId="2e7dd130-d492-47b2-9c30-14fe0e0286bb" providerId="ADAL" clId="{E714FC77-3268-4A92-8CAE-FFA1AEE201E0}" dt="2020-12-04T16:52:47.345" v="129"/>
        <pc:sldMkLst>
          <pc:docMk/>
          <pc:sldMk cId="627931528" sldId="324"/>
        </pc:sldMkLst>
        <pc:spChg chg="mod">
          <ac:chgData name="Nguyen, Ngan V T" userId="2e7dd130-d492-47b2-9c30-14fe0e0286bb" providerId="ADAL" clId="{E714FC77-3268-4A92-8CAE-FFA1AEE201E0}" dt="2020-12-04T16:52:47.345" v="129"/>
          <ac:spMkLst>
            <pc:docMk/>
            <pc:sldMk cId="627931528" sldId="324"/>
            <ac:spMk id="4" creationId="{5FA2E449-7BD7-4352-8091-1A28E9815F69}"/>
          </ac:spMkLst>
        </pc:spChg>
        <pc:spChg chg="add mod">
          <ac:chgData name="Nguyen, Ngan V T" userId="2e7dd130-d492-47b2-9c30-14fe0e0286bb" providerId="ADAL" clId="{E714FC77-3268-4A92-8CAE-FFA1AEE201E0}" dt="2020-12-04T16:50:51.378" v="64" actId="14100"/>
          <ac:spMkLst>
            <pc:docMk/>
            <pc:sldMk cId="627931528" sldId="324"/>
            <ac:spMk id="8" creationId="{F02FF385-EC94-4E31-B427-BA31D611F8B6}"/>
          </ac:spMkLst>
        </pc:spChg>
        <pc:picChg chg="add del mod">
          <ac:chgData name="Nguyen, Ngan V T" userId="2e7dd130-d492-47b2-9c30-14fe0e0286bb" providerId="ADAL" clId="{E714FC77-3268-4A92-8CAE-FFA1AEE201E0}" dt="2020-12-04T16:49:55.515" v="21" actId="478"/>
          <ac:picMkLst>
            <pc:docMk/>
            <pc:sldMk cId="627931528" sldId="324"/>
            <ac:picMk id="2" creationId="{464B832D-8E70-4EDF-AD15-27B0B054E27F}"/>
          </ac:picMkLst>
        </pc:picChg>
        <pc:picChg chg="del mod">
          <ac:chgData name="Nguyen, Ngan V T" userId="2e7dd130-d492-47b2-9c30-14fe0e0286bb" providerId="ADAL" clId="{E714FC77-3268-4A92-8CAE-FFA1AEE201E0}" dt="2020-12-04T16:48:15.243" v="17" actId="478"/>
          <ac:picMkLst>
            <pc:docMk/>
            <pc:sldMk cId="627931528" sldId="324"/>
            <ac:picMk id="3" creationId="{2482F5A9-6169-470D-AB6B-621C2D8743B2}"/>
          </ac:picMkLst>
        </pc:picChg>
        <pc:picChg chg="add mod ord">
          <ac:chgData name="Nguyen, Ngan V T" userId="2e7dd130-d492-47b2-9c30-14fe0e0286bb" providerId="ADAL" clId="{E714FC77-3268-4A92-8CAE-FFA1AEE201E0}" dt="2020-12-04T16:50:09.807" v="25" actId="167"/>
          <ac:picMkLst>
            <pc:docMk/>
            <pc:sldMk cId="627931528" sldId="324"/>
            <ac:picMk id="5" creationId="{B3E89C49-66F8-47DC-9BD8-A06280B8CA1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BEE928-F36E-4446-BB7E-32CFA6589AD7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A97696-45CF-4D92-8E6D-4A29467E35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567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68865-3FB7-4594-81DC-A466FD2069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4FADE7-7EC2-40A8-BF87-DBECBB1966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F80-6B53-4A47-B2A0-260A7448D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98078-0A44-4EE6-8691-CFA1E9CA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6B122-3C7E-463B-B01A-EDE85D5E1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2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BEB53-3B71-41F9-8ED2-BC4C7C44C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6B6594-3D2F-4760-9E9E-CC2CCE2BB0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D172B6-4510-4684-9C81-CB918E230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7B731-5076-4714-B630-796F20D217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34982-0AD0-45F2-A918-0EBAA4C35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6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EAB49B-FA10-4A58-BB88-615DB0CDDE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2BCB4E-89FE-4314-BACF-EC4A4E56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03406-125B-44A7-BC9D-5D4EE63F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5F06A-2B87-4A93-9D5A-8117A978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5CCEC-BE45-4750-95A7-684E0B67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90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E675C-A295-41CB-B4FD-D17325C87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5DB94-6FC6-49ED-8E95-1624BA9E4B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EB6E4-4DBA-4B39-BDD1-01A3897B2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21B5F-5214-4178-B7F4-9F3F051EE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3985E-C822-4C26-927B-9B57112BA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985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8E65-C018-4092-B20A-95CA9526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ECF7B-6049-4CE0-B324-EDFF1FF2C0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706D4-AEDE-4997-A873-315DAFCF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E4DE5E-641C-4952-A0F0-D1823ACA6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A05EF-3956-4C79-8E18-4B91F2D13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64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AA97-FFC3-481E-A2F5-9999D8BFF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ABCA4-EE92-4CCE-8BD6-D8D42EBB00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5E418E-8A01-4A27-8390-6E8FA83105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857A3D-25A4-4551-BB42-17EF1B9FF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7A74-602C-43A3-B0C7-97E294BB7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779EE-E107-46EE-8293-4D3BAD6CF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7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971-5180-4524-99E6-5681A545A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00B6E-11CC-408C-B0F7-2EB8D3C38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EC169-1B4E-4A98-8AF7-A1AC50972C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4144E-6260-4ABE-9D2B-0DC07998AB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504E0A-B93F-4D97-9972-77208583B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D6593-10C0-4944-8CF8-8882A13B9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F29352-9582-4E41-8D2D-8D5F4537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26B2B-B89A-484B-A0ED-2296942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512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CADB-4A38-405B-855D-0F2187B01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EDB9D-B867-451A-8E62-EFC51AA92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7B344-E82F-4F9F-9417-1E45BD2B0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C815CC-86A6-46A4-B25A-1CCBC2180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161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9FA5CB-13EA-4C3C-A077-3D75BDCB5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C51E1E-5BE2-4AE4-9CEE-67B57F604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EFD7EA-603C-4ADC-B301-3F7FFBE05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516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D7877-0BBC-41C1-94EF-46BD350F4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1B01B1-9B11-4C1D-BC40-585BCEBDE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293340-FE31-471A-BCE7-6EC95EB9D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71C4F1-8225-4E40-AF36-B9265EBA3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29B94-267E-4072-863E-B4C131C04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F067AE-FB85-4585-B933-05EA0B9BA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765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56AD-14F4-4F14-B6E2-3A6858875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68FCCA-A71B-46E3-B193-1E530CBBB8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D2DC1-2F72-4159-91C1-F2121F38BD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2847A9-D507-4CFB-8050-DE977E373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50E22D-224C-499B-8430-64DA2358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44034E-49DD-43B4-8A83-96F0BC3A5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7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5785B69-9ECF-4201-B3CB-6093A0D66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6789B-DF52-47FD-A0D0-39F33226A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E2732-BA1D-48C6-8760-FFE18C62B1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59854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6E3E6-AA9C-4D1A-9B7C-1D5739BD56DC}" type="datetimeFigureOut">
              <a:rPr lang="en-US" smtClean="0"/>
              <a:t>12/2/2020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61E0E-50DE-4A64-A55C-96DEC027A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2DDA1-39E8-4CA6-A11C-43EA501356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1C72E-71FE-467F-867A-26690DF7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6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s://idatavisualizationlab.github.io/HPCC/spiralLayout/index.html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36B6B5-3FAA-41FA-990C-AF249A77DA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" t="43912" r="59449" b="1160"/>
          <a:stretch/>
        </p:blipFill>
        <p:spPr>
          <a:xfrm>
            <a:off x="0" y="0"/>
            <a:ext cx="7237995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A330019-4136-4E45-8565-D91E08B7BAEC}"/>
              </a:ext>
            </a:extLst>
          </p:cNvPr>
          <p:cNvSpPr/>
          <p:nvPr/>
        </p:nvSpPr>
        <p:spPr>
          <a:xfrm>
            <a:off x="4469363" y="2481943"/>
            <a:ext cx="7722637" cy="102802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F44BF3-E008-4BF2-B500-4B4058116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42791" y="945382"/>
            <a:ext cx="8202595" cy="2387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Job Stream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D965EB-BB9B-42E4-9293-25D05B6411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0941" y="3602038"/>
            <a:ext cx="4194445" cy="1655762"/>
          </a:xfrm>
        </p:spPr>
        <p:txBody>
          <a:bodyPr/>
          <a:lstStyle/>
          <a:p>
            <a:r>
              <a:rPr lang="en-US"/>
              <a:t>Weekly report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730237C6-6FBC-4F8A-97BF-85092DA9CF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6E95DB7E-B626-43B8-8878-D9596DFD98B6}" type="datetime1">
              <a:rPr lang="en-US" smtClean="0"/>
              <a:t>12/3/2020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607779"/>
      </p:ext>
    </p:extLst>
  </p:cSld>
  <p:clrMapOvr>
    <a:masterClrMapping/>
  </p:clrMapOvr>
  <p:transition spd="slow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B61811-7BC2-4E44-B740-D8E1D4038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82" y="1327790"/>
            <a:ext cx="11265718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 err="1"/>
              <a:t>TimeArc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21726F80-0AE4-4CC6-AD66-2B059EA0E5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282" y="1357607"/>
            <a:ext cx="11265718" cy="553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828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82F5A9-6169-470D-AB6B-621C2D874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327790"/>
            <a:ext cx="11274286" cy="5527872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098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E89C49-66F8-47DC-9BD8-A06280B8C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286" y="1325853"/>
            <a:ext cx="11585713" cy="5532147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02FF385-EC94-4E31-B427-BA31D611F8B6}"/>
              </a:ext>
            </a:extLst>
          </p:cNvPr>
          <p:cNvSpPr txBox="1"/>
          <p:nvPr/>
        </p:nvSpPr>
        <p:spPr>
          <a:xfrm>
            <a:off x="7518692" y="936581"/>
            <a:ext cx="4274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use more than 36 cores per node</a:t>
            </a:r>
          </a:p>
        </p:txBody>
      </p:sp>
    </p:spTree>
    <p:extLst>
      <p:ext uri="{BB962C8B-B14F-4D97-AF65-F5344CB8AC3E}">
        <p14:creationId xmlns:p14="http://schemas.microsoft.com/office/powerpoint/2010/main" val="6279315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3F8BC5F0-16B8-4BE4-AD5E-06912769A85D}"/>
              </a:ext>
            </a:extLst>
          </p:cNvPr>
          <p:cNvSpPr/>
          <p:nvPr/>
        </p:nvSpPr>
        <p:spPr>
          <a:xfrm>
            <a:off x="2105527" y="4696539"/>
            <a:ext cx="8491454" cy="128716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F9467FA8-3510-4F46-BD41-0CC76AF706C7}"/>
              </a:ext>
            </a:extLst>
          </p:cNvPr>
          <p:cNvCxnSpPr>
            <a:cxnSpLocks/>
          </p:cNvCxnSpPr>
          <p:nvPr/>
        </p:nvCxnSpPr>
        <p:spPr>
          <a:xfrm>
            <a:off x="6996079" y="323818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4A92F6-A4D6-41C2-9E85-0935FE1D7DA3}"/>
              </a:ext>
            </a:extLst>
          </p:cNvPr>
          <p:cNvCxnSpPr>
            <a:cxnSpLocks/>
          </p:cNvCxnSpPr>
          <p:nvPr/>
        </p:nvCxnSpPr>
        <p:spPr>
          <a:xfrm>
            <a:off x="8211674" y="323818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68173F7-F15E-439B-A0E8-96377A99688C}"/>
              </a:ext>
            </a:extLst>
          </p:cNvPr>
          <p:cNvCxnSpPr>
            <a:cxnSpLocks/>
          </p:cNvCxnSpPr>
          <p:nvPr/>
        </p:nvCxnSpPr>
        <p:spPr>
          <a:xfrm>
            <a:off x="9427269" y="323818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DA533C4-BDC1-41CD-A8A8-E47DD4885A88}"/>
              </a:ext>
            </a:extLst>
          </p:cNvPr>
          <p:cNvCxnSpPr>
            <a:cxnSpLocks/>
          </p:cNvCxnSpPr>
          <p:nvPr/>
        </p:nvCxnSpPr>
        <p:spPr>
          <a:xfrm>
            <a:off x="5810304" y="323818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0CD83C57-43DE-472D-A017-B92D97069E70}"/>
              </a:ext>
            </a:extLst>
          </p:cNvPr>
          <p:cNvCxnSpPr>
            <a:cxnSpLocks/>
          </p:cNvCxnSpPr>
          <p:nvPr/>
        </p:nvCxnSpPr>
        <p:spPr>
          <a:xfrm>
            <a:off x="7625473" y="4325734"/>
            <a:ext cx="2775915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F48486A2-88E9-4018-B54D-6E9686BB3FDC}"/>
              </a:ext>
            </a:extLst>
          </p:cNvPr>
          <p:cNvSpPr/>
          <p:nvPr/>
        </p:nvSpPr>
        <p:spPr>
          <a:xfrm>
            <a:off x="2666859" y="3293964"/>
            <a:ext cx="1234632" cy="12872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1945343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1952510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1951634.7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D9D2ECB-60C8-4FF6-AC2D-1F65518E9D4B}"/>
              </a:ext>
            </a:extLst>
          </p:cNvPr>
          <p:cNvSpPr/>
          <p:nvPr/>
        </p:nvSpPr>
        <p:spPr>
          <a:xfrm>
            <a:off x="5413238" y="281830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15:15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0423626-3975-46CE-B4D5-7F0A628C0894}"/>
              </a:ext>
            </a:extLst>
          </p:cNvPr>
          <p:cNvSpPr/>
          <p:nvPr/>
        </p:nvSpPr>
        <p:spPr>
          <a:xfrm>
            <a:off x="6628831" y="281830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4B97E6-549B-4241-8249-A0FAE542E4E5}"/>
              </a:ext>
            </a:extLst>
          </p:cNvPr>
          <p:cNvSpPr/>
          <p:nvPr/>
        </p:nvSpPr>
        <p:spPr>
          <a:xfrm>
            <a:off x="7844426" y="281830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908FF5-2E1B-43A4-950D-1AA08DC87905}"/>
              </a:ext>
            </a:extLst>
          </p:cNvPr>
          <p:cNvSpPr/>
          <p:nvPr/>
        </p:nvSpPr>
        <p:spPr>
          <a:xfrm>
            <a:off x="9060021" y="281830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15:30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03AE779-AC62-499A-80A7-DCD472889528}"/>
              </a:ext>
            </a:extLst>
          </p:cNvPr>
          <p:cNvCxnSpPr>
            <a:cxnSpLocks/>
          </p:cNvCxnSpPr>
          <p:nvPr/>
        </p:nvCxnSpPr>
        <p:spPr>
          <a:xfrm>
            <a:off x="4934866" y="3566785"/>
            <a:ext cx="3276808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07EC031-07ED-4A4C-82CE-4FCD0D3536BD}"/>
              </a:ext>
            </a:extLst>
          </p:cNvPr>
          <p:cNvCxnSpPr>
            <a:cxnSpLocks/>
          </p:cNvCxnSpPr>
          <p:nvPr/>
        </p:nvCxnSpPr>
        <p:spPr>
          <a:xfrm>
            <a:off x="5780486" y="3566785"/>
            <a:ext cx="2431188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5064BED-49C9-49F0-B04D-28D3AABC37F0}"/>
              </a:ext>
            </a:extLst>
          </p:cNvPr>
          <p:cNvCxnSpPr>
            <a:cxnSpLocks/>
          </p:cNvCxnSpPr>
          <p:nvPr/>
        </p:nvCxnSpPr>
        <p:spPr>
          <a:xfrm>
            <a:off x="8211674" y="3437576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5DA4867-FAF1-4FF1-BA60-CC7914150738}"/>
              </a:ext>
            </a:extLst>
          </p:cNvPr>
          <p:cNvCxnSpPr>
            <a:cxnSpLocks/>
            <a:stCxn id="18" idx="0"/>
          </p:cNvCxnSpPr>
          <p:nvPr/>
        </p:nvCxnSpPr>
        <p:spPr>
          <a:xfrm>
            <a:off x="7469678" y="4008464"/>
            <a:ext cx="741996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2F19DB8-516D-4688-912C-41990EFBD9E2}"/>
              </a:ext>
            </a:extLst>
          </p:cNvPr>
          <p:cNvCxnSpPr>
            <a:cxnSpLocks/>
          </p:cNvCxnSpPr>
          <p:nvPr/>
        </p:nvCxnSpPr>
        <p:spPr>
          <a:xfrm>
            <a:off x="8211674" y="3887016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C31FDE3-ED8D-497B-8246-71201DB23400}"/>
              </a:ext>
            </a:extLst>
          </p:cNvPr>
          <p:cNvSpPr/>
          <p:nvPr/>
        </p:nvSpPr>
        <p:spPr>
          <a:xfrm rot="5400000">
            <a:off x="7232877" y="3905841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EDB566C-7B40-407B-B6AD-762674FEF193}"/>
              </a:ext>
            </a:extLst>
          </p:cNvPr>
          <p:cNvSpPr/>
          <p:nvPr/>
        </p:nvSpPr>
        <p:spPr>
          <a:xfrm>
            <a:off x="7138051" y="3603500"/>
            <a:ext cx="516487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15:21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3EB339B-5F08-4728-A281-4A514F478F13}"/>
              </a:ext>
            </a:extLst>
          </p:cNvPr>
          <p:cNvCxnSpPr>
            <a:cxnSpLocks/>
            <a:stCxn id="31" idx="0"/>
          </p:cNvCxnSpPr>
          <p:nvPr/>
        </p:nvCxnSpPr>
        <p:spPr>
          <a:xfrm>
            <a:off x="7728096" y="4325735"/>
            <a:ext cx="1699173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418EE8AA-C18B-4844-A1B4-AEB33CFA8E99}"/>
              </a:ext>
            </a:extLst>
          </p:cNvPr>
          <p:cNvSpPr/>
          <p:nvPr/>
        </p:nvSpPr>
        <p:spPr>
          <a:xfrm rot="5400000">
            <a:off x="7491295" y="4223112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0DA1230-33DE-4B2D-91D6-A83E454D7131}"/>
              </a:ext>
            </a:extLst>
          </p:cNvPr>
          <p:cNvSpPr/>
          <p:nvPr/>
        </p:nvSpPr>
        <p:spPr>
          <a:xfrm>
            <a:off x="7396468" y="3920771"/>
            <a:ext cx="516488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15:22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917FE24-0F5F-449E-BC1F-612391D7707D}"/>
              </a:ext>
            </a:extLst>
          </p:cNvPr>
          <p:cNvSpPr/>
          <p:nvPr/>
        </p:nvSpPr>
        <p:spPr>
          <a:xfrm>
            <a:off x="2246871" y="4696496"/>
            <a:ext cx="1654620" cy="12872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b="0" i="0" dirty="0">
                <a:effectLst/>
                <a:latin typeface="Segoe UI" panose="020B0502040204020203" pitchFamily="34" charset="0"/>
              </a:rPr>
              <a:t>Running job </a:t>
            </a:r>
          </a:p>
          <a:p>
            <a:pPr algn="r">
              <a:lnSpc>
                <a:spcPct val="150000"/>
              </a:lnSpc>
            </a:pPr>
            <a:r>
              <a:rPr lang="en-US" b="0" i="0" dirty="0">
                <a:effectLst/>
                <a:latin typeface="Segoe UI" panose="020B0502040204020203" pitchFamily="34" charset="0"/>
              </a:rPr>
              <a:t>at 10.101.1.21 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by API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6D65213-9498-4EBA-A8C9-24BBE18FFAF9}"/>
              </a:ext>
            </a:extLst>
          </p:cNvPr>
          <p:cNvSpPr/>
          <p:nvPr/>
        </p:nvSpPr>
        <p:spPr>
          <a:xfrm>
            <a:off x="5780486" y="4756173"/>
            <a:ext cx="966931" cy="3753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[1945343]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0558197-D341-48C9-93FD-595257E9770B}"/>
              </a:ext>
            </a:extLst>
          </p:cNvPr>
          <p:cNvSpPr/>
          <p:nvPr/>
        </p:nvSpPr>
        <p:spPr>
          <a:xfrm>
            <a:off x="6963933" y="4756173"/>
            <a:ext cx="1096775" cy="10216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[ 1945343,</a:t>
            </a:r>
          </a:p>
          <a:p>
            <a:pPr algn="ct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1952510,</a:t>
            </a:r>
          </a:p>
          <a:p>
            <a:pPr algn="ct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1951634.7 ]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83219D7-3009-4D22-90AF-F2FE880750D8}"/>
              </a:ext>
            </a:extLst>
          </p:cNvPr>
          <p:cNvSpPr/>
          <p:nvPr/>
        </p:nvSpPr>
        <p:spPr>
          <a:xfrm>
            <a:off x="8193196" y="4756173"/>
            <a:ext cx="1101584" cy="3753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[1951634.7]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FC944D82-6FF9-4A36-84DE-FA5C37D35F5E}"/>
              </a:ext>
            </a:extLst>
          </p:cNvPr>
          <p:cNvSpPr/>
          <p:nvPr/>
        </p:nvSpPr>
        <p:spPr>
          <a:xfrm>
            <a:off x="9461333" y="4756173"/>
            <a:ext cx="1101584" cy="3753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400" dirty="0">
                <a:latin typeface="Segoe UI" panose="020B0502040204020203" pitchFamily="34" charset="0"/>
              </a:rPr>
              <a:t>[1951634.7]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DDFEFDF-D3C7-4773-B0D6-9D6C75C177CA}"/>
              </a:ext>
            </a:extLst>
          </p:cNvPr>
          <p:cNvCxnSpPr>
            <a:cxnSpLocks/>
          </p:cNvCxnSpPr>
          <p:nvPr/>
        </p:nvCxnSpPr>
        <p:spPr>
          <a:xfrm>
            <a:off x="6996079" y="789883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54B7BBB-EF06-4E0E-ACA3-6966EFC009B8}"/>
              </a:ext>
            </a:extLst>
          </p:cNvPr>
          <p:cNvCxnSpPr>
            <a:cxnSpLocks/>
          </p:cNvCxnSpPr>
          <p:nvPr/>
        </p:nvCxnSpPr>
        <p:spPr>
          <a:xfrm>
            <a:off x="8211674" y="789883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76A5A407-05DB-423B-AE35-4590362EFD22}"/>
              </a:ext>
            </a:extLst>
          </p:cNvPr>
          <p:cNvCxnSpPr>
            <a:cxnSpLocks/>
          </p:cNvCxnSpPr>
          <p:nvPr/>
        </p:nvCxnSpPr>
        <p:spPr>
          <a:xfrm>
            <a:off x="9427269" y="789883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1FC40803-CBA3-41DA-A4F2-8951425C2158}"/>
              </a:ext>
            </a:extLst>
          </p:cNvPr>
          <p:cNvCxnSpPr>
            <a:cxnSpLocks/>
          </p:cNvCxnSpPr>
          <p:nvPr/>
        </p:nvCxnSpPr>
        <p:spPr>
          <a:xfrm>
            <a:off x="5810304" y="7898830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35F8D51-6F70-4A2B-BA82-E3E30EBE0BCA}"/>
              </a:ext>
            </a:extLst>
          </p:cNvPr>
          <p:cNvCxnSpPr>
            <a:cxnSpLocks/>
          </p:cNvCxnSpPr>
          <p:nvPr/>
        </p:nvCxnSpPr>
        <p:spPr>
          <a:xfrm>
            <a:off x="7625473" y="8986384"/>
            <a:ext cx="2775915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732DF074-5865-4595-A779-C75D8A5C3C2A}"/>
              </a:ext>
            </a:extLst>
          </p:cNvPr>
          <p:cNvSpPr/>
          <p:nvPr/>
        </p:nvSpPr>
        <p:spPr>
          <a:xfrm>
            <a:off x="2666859" y="7954614"/>
            <a:ext cx="1234632" cy="12872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1945343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1952510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1951634.7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7D02A438-16AA-4792-9F4B-2B276B4E874E}"/>
              </a:ext>
            </a:extLst>
          </p:cNvPr>
          <p:cNvSpPr/>
          <p:nvPr/>
        </p:nvSpPr>
        <p:spPr>
          <a:xfrm>
            <a:off x="5413238" y="747895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15:15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17C9A16-21A3-40DB-A967-27C7FE10250A}"/>
              </a:ext>
            </a:extLst>
          </p:cNvPr>
          <p:cNvSpPr/>
          <p:nvPr/>
        </p:nvSpPr>
        <p:spPr>
          <a:xfrm>
            <a:off x="6628831" y="747895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A3075CB-0771-498E-9DBC-BDD4C7202CFC}"/>
              </a:ext>
            </a:extLst>
          </p:cNvPr>
          <p:cNvSpPr/>
          <p:nvPr/>
        </p:nvSpPr>
        <p:spPr>
          <a:xfrm>
            <a:off x="7844426" y="747895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7A4D8A2-2585-4142-8987-E8727EACA34C}"/>
              </a:ext>
            </a:extLst>
          </p:cNvPr>
          <p:cNvSpPr/>
          <p:nvPr/>
        </p:nvSpPr>
        <p:spPr>
          <a:xfrm>
            <a:off x="9060021" y="7478952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15:30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628BE99E-ED0A-4039-96C8-4E8FB649FDC3}"/>
              </a:ext>
            </a:extLst>
          </p:cNvPr>
          <p:cNvCxnSpPr>
            <a:cxnSpLocks/>
          </p:cNvCxnSpPr>
          <p:nvPr/>
        </p:nvCxnSpPr>
        <p:spPr>
          <a:xfrm>
            <a:off x="4934866" y="8227435"/>
            <a:ext cx="2329567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A8AD063-5A3C-465E-9187-4A358DCF30A2}"/>
              </a:ext>
            </a:extLst>
          </p:cNvPr>
          <p:cNvCxnSpPr>
            <a:cxnSpLocks/>
          </p:cNvCxnSpPr>
          <p:nvPr/>
        </p:nvCxnSpPr>
        <p:spPr>
          <a:xfrm>
            <a:off x="5780486" y="8227435"/>
            <a:ext cx="1483947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E3A6221-8358-42EA-81EC-96991F927AAF}"/>
              </a:ext>
            </a:extLst>
          </p:cNvPr>
          <p:cNvCxnSpPr>
            <a:cxnSpLocks/>
          </p:cNvCxnSpPr>
          <p:nvPr/>
        </p:nvCxnSpPr>
        <p:spPr>
          <a:xfrm>
            <a:off x="7264433" y="8098226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0289ABE8-7503-459E-A131-EFDB3A0E80F6}"/>
              </a:ext>
            </a:extLst>
          </p:cNvPr>
          <p:cNvCxnSpPr>
            <a:cxnSpLocks/>
            <a:stCxn id="70" idx="0"/>
          </p:cNvCxnSpPr>
          <p:nvPr/>
        </p:nvCxnSpPr>
        <p:spPr>
          <a:xfrm>
            <a:off x="7469678" y="8669114"/>
            <a:ext cx="60007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20DB46E0-751D-4F78-82B5-E08A0C145989}"/>
              </a:ext>
            </a:extLst>
          </p:cNvPr>
          <p:cNvCxnSpPr>
            <a:cxnSpLocks/>
          </p:cNvCxnSpPr>
          <p:nvPr/>
        </p:nvCxnSpPr>
        <p:spPr>
          <a:xfrm>
            <a:off x="7529685" y="8547666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F8B6825E-20B3-407C-A310-113A7FD5C384}"/>
              </a:ext>
            </a:extLst>
          </p:cNvPr>
          <p:cNvSpPr/>
          <p:nvPr/>
        </p:nvSpPr>
        <p:spPr>
          <a:xfrm rot="5400000">
            <a:off x="7232877" y="8566491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47A43ADF-5903-4EB6-A5B9-1E0CA23850C6}"/>
              </a:ext>
            </a:extLst>
          </p:cNvPr>
          <p:cNvSpPr/>
          <p:nvPr/>
        </p:nvSpPr>
        <p:spPr>
          <a:xfrm>
            <a:off x="7138051" y="8264150"/>
            <a:ext cx="516487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15:21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BD7FA3F-E05C-46B6-A12C-24D041503F55}"/>
              </a:ext>
            </a:extLst>
          </p:cNvPr>
          <p:cNvCxnSpPr>
            <a:cxnSpLocks/>
            <a:stCxn id="73" idx="0"/>
          </p:cNvCxnSpPr>
          <p:nvPr/>
        </p:nvCxnSpPr>
        <p:spPr>
          <a:xfrm>
            <a:off x="7728096" y="8986385"/>
            <a:ext cx="1699173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Isosceles Triangle 72">
            <a:extLst>
              <a:ext uri="{FF2B5EF4-FFF2-40B4-BE49-F238E27FC236}">
                <a16:creationId xmlns:a16="http://schemas.microsoft.com/office/drawing/2014/main" id="{00B9AB41-AE00-4693-B9BC-AEADEDE91341}"/>
              </a:ext>
            </a:extLst>
          </p:cNvPr>
          <p:cNvSpPr/>
          <p:nvPr/>
        </p:nvSpPr>
        <p:spPr>
          <a:xfrm rot="5400000">
            <a:off x="7491295" y="8883762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7B5E3A1-544E-434D-AA8C-42EFFBA28D56}"/>
              </a:ext>
            </a:extLst>
          </p:cNvPr>
          <p:cNvSpPr/>
          <p:nvPr/>
        </p:nvSpPr>
        <p:spPr>
          <a:xfrm>
            <a:off x="7396468" y="8581421"/>
            <a:ext cx="516488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15:22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3FEBEE6-2729-4081-85EE-CE86E41B9AF7}"/>
              </a:ext>
            </a:extLst>
          </p:cNvPr>
          <p:cNvSpPr/>
          <p:nvPr/>
        </p:nvSpPr>
        <p:spPr>
          <a:xfrm>
            <a:off x="1434474" y="7115714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Helvetica Neue"/>
              </a:rPr>
              <a:t>b) Surmise</a:t>
            </a:r>
            <a:endParaRPr lang="en-US" dirty="0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078645A-799B-46A1-AE01-BEFC5554DF19}"/>
              </a:ext>
            </a:extLst>
          </p:cNvPr>
          <p:cNvCxnSpPr/>
          <p:nvPr/>
        </p:nvCxnSpPr>
        <p:spPr>
          <a:xfrm>
            <a:off x="1434474" y="7571027"/>
            <a:ext cx="936186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2C349E89-1317-445C-A29C-15AB0BB391FA}"/>
              </a:ext>
            </a:extLst>
          </p:cNvPr>
          <p:cNvSpPr/>
          <p:nvPr/>
        </p:nvSpPr>
        <p:spPr>
          <a:xfrm>
            <a:off x="1434474" y="2436319"/>
            <a:ext cx="1650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Helvetica Neue"/>
              </a:rPr>
              <a:t>a) API results</a:t>
            </a:r>
            <a:endParaRPr lang="en-US" dirty="0"/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38DD2EE-16C6-48B9-A725-0C57540D9FFE}"/>
              </a:ext>
            </a:extLst>
          </p:cNvPr>
          <p:cNvCxnSpPr/>
          <p:nvPr/>
        </p:nvCxnSpPr>
        <p:spPr>
          <a:xfrm>
            <a:off x="1434474" y="2891632"/>
            <a:ext cx="936186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FEAAC245-8425-4393-B493-6EAB92D77FF0}"/>
              </a:ext>
            </a:extLst>
          </p:cNvPr>
          <p:cNvCxnSpPr/>
          <p:nvPr/>
        </p:nvCxnSpPr>
        <p:spPr>
          <a:xfrm>
            <a:off x="7844426" y="2238018"/>
            <a:ext cx="0" cy="2458478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8F98E2AB-625E-4CF7-8E75-E02997D4244C}"/>
              </a:ext>
            </a:extLst>
          </p:cNvPr>
          <p:cNvSpPr txBox="1"/>
          <p:nvPr/>
        </p:nvSpPr>
        <p:spPr>
          <a:xfrm>
            <a:off x="6747417" y="1653366"/>
            <a:ext cx="2109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3 jobs running at the same time?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9226DCF3-9DC3-4D07-80D9-8CFF88826A26}"/>
              </a:ext>
            </a:extLst>
          </p:cNvPr>
          <p:cNvSpPr txBox="1"/>
          <p:nvPr/>
        </p:nvSpPr>
        <p:spPr>
          <a:xfrm>
            <a:off x="7518692" y="936581"/>
            <a:ext cx="4274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use more than 36 cores per node</a:t>
            </a:r>
          </a:p>
        </p:txBody>
      </p:sp>
    </p:spTree>
    <p:extLst>
      <p:ext uri="{BB962C8B-B14F-4D97-AF65-F5344CB8AC3E}">
        <p14:creationId xmlns:p14="http://schemas.microsoft.com/office/powerpoint/2010/main" val="24719776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3A380DB2-B668-4468-B96F-08A84E66EFCE}"/>
              </a:ext>
            </a:extLst>
          </p:cNvPr>
          <p:cNvCxnSpPr>
            <a:cxnSpLocks/>
          </p:cNvCxnSpPr>
          <p:nvPr/>
        </p:nvCxnSpPr>
        <p:spPr>
          <a:xfrm>
            <a:off x="6996079" y="3089016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D36886F-28D1-4172-8E47-67CCB6910BE7}"/>
              </a:ext>
            </a:extLst>
          </p:cNvPr>
          <p:cNvCxnSpPr>
            <a:cxnSpLocks/>
          </p:cNvCxnSpPr>
          <p:nvPr/>
        </p:nvCxnSpPr>
        <p:spPr>
          <a:xfrm>
            <a:off x="8211674" y="3089016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89DD0C-3625-4F50-938F-84C483155255}"/>
              </a:ext>
            </a:extLst>
          </p:cNvPr>
          <p:cNvCxnSpPr>
            <a:cxnSpLocks/>
          </p:cNvCxnSpPr>
          <p:nvPr/>
        </p:nvCxnSpPr>
        <p:spPr>
          <a:xfrm>
            <a:off x="9427269" y="3089016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A3DFFAC-7BDF-400B-A9AC-58074E691774}"/>
              </a:ext>
            </a:extLst>
          </p:cNvPr>
          <p:cNvCxnSpPr>
            <a:cxnSpLocks/>
          </p:cNvCxnSpPr>
          <p:nvPr/>
        </p:nvCxnSpPr>
        <p:spPr>
          <a:xfrm>
            <a:off x="5810304" y="3089016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18CE1E-0E8D-4177-A689-90F06AE36884}"/>
              </a:ext>
            </a:extLst>
          </p:cNvPr>
          <p:cNvCxnSpPr>
            <a:cxnSpLocks/>
          </p:cNvCxnSpPr>
          <p:nvPr/>
        </p:nvCxnSpPr>
        <p:spPr>
          <a:xfrm>
            <a:off x="7625473" y="4176570"/>
            <a:ext cx="2775915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663311B0-D40C-401F-BAA5-45D985608DDD}"/>
              </a:ext>
            </a:extLst>
          </p:cNvPr>
          <p:cNvSpPr/>
          <p:nvPr/>
        </p:nvSpPr>
        <p:spPr>
          <a:xfrm>
            <a:off x="2666859" y="3144800"/>
            <a:ext cx="1234632" cy="12872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1945343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1952510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1951634.7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CACD060-E8BA-4DF6-AEE5-B0E6D1A2457C}"/>
              </a:ext>
            </a:extLst>
          </p:cNvPr>
          <p:cNvSpPr/>
          <p:nvPr/>
        </p:nvSpPr>
        <p:spPr>
          <a:xfrm>
            <a:off x="5413238" y="2669138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15:15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36B0F13-3DF0-45AE-9ABC-4547FD338C12}"/>
              </a:ext>
            </a:extLst>
          </p:cNvPr>
          <p:cNvSpPr/>
          <p:nvPr/>
        </p:nvSpPr>
        <p:spPr>
          <a:xfrm>
            <a:off x="6628831" y="2669138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C093ED-744F-4329-B04A-5D5A4D826616}"/>
              </a:ext>
            </a:extLst>
          </p:cNvPr>
          <p:cNvSpPr/>
          <p:nvPr/>
        </p:nvSpPr>
        <p:spPr>
          <a:xfrm>
            <a:off x="7844426" y="2669138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D3D13BB-E0AF-4EEC-8E3E-A0BBAE8E31B1}"/>
              </a:ext>
            </a:extLst>
          </p:cNvPr>
          <p:cNvSpPr/>
          <p:nvPr/>
        </p:nvSpPr>
        <p:spPr>
          <a:xfrm>
            <a:off x="9060021" y="2669138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15:30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3A430A-6CA0-4756-ACCF-396D31C69979}"/>
              </a:ext>
            </a:extLst>
          </p:cNvPr>
          <p:cNvCxnSpPr>
            <a:cxnSpLocks/>
          </p:cNvCxnSpPr>
          <p:nvPr/>
        </p:nvCxnSpPr>
        <p:spPr>
          <a:xfrm>
            <a:off x="4934866" y="3417621"/>
            <a:ext cx="2329567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2DAEE0D-540F-4656-AB55-DDC238EA7267}"/>
              </a:ext>
            </a:extLst>
          </p:cNvPr>
          <p:cNvCxnSpPr>
            <a:cxnSpLocks/>
          </p:cNvCxnSpPr>
          <p:nvPr/>
        </p:nvCxnSpPr>
        <p:spPr>
          <a:xfrm>
            <a:off x="5780486" y="3417621"/>
            <a:ext cx="1483947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44E0CED-1DC0-46DE-8EDA-F3513B15AB10}"/>
              </a:ext>
            </a:extLst>
          </p:cNvPr>
          <p:cNvCxnSpPr>
            <a:cxnSpLocks/>
          </p:cNvCxnSpPr>
          <p:nvPr/>
        </p:nvCxnSpPr>
        <p:spPr>
          <a:xfrm>
            <a:off x="7264433" y="3288412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9C6F43-D0C6-4BE0-89D9-895A0EBB19D0}"/>
              </a:ext>
            </a:extLst>
          </p:cNvPr>
          <p:cNvCxnSpPr>
            <a:cxnSpLocks/>
            <a:stCxn id="17" idx="0"/>
          </p:cNvCxnSpPr>
          <p:nvPr/>
        </p:nvCxnSpPr>
        <p:spPr>
          <a:xfrm>
            <a:off x="7469678" y="3859300"/>
            <a:ext cx="60007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1DFC2BF-133B-4927-B473-02E077CAC7B0}"/>
              </a:ext>
            </a:extLst>
          </p:cNvPr>
          <p:cNvCxnSpPr>
            <a:cxnSpLocks/>
          </p:cNvCxnSpPr>
          <p:nvPr/>
        </p:nvCxnSpPr>
        <p:spPr>
          <a:xfrm>
            <a:off x="7529685" y="3737852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2D040511-22DB-4DD6-828F-C80322E7A25E}"/>
              </a:ext>
            </a:extLst>
          </p:cNvPr>
          <p:cNvSpPr/>
          <p:nvPr/>
        </p:nvSpPr>
        <p:spPr>
          <a:xfrm rot="5400000">
            <a:off x="7232877" y="3756677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FDA06A-E770-41F4-B4EC-E8B3A439C9EF}"/>
              </a:ext>
            </a:extLst>
          </p:cNvPr>
          <p:cNvSpPr/>
          <p:nvPr/>
        </p:nvSpPr>
        <p:spPr>
          <a:xfrm>
            <a:off x="7138051" y="3454336"/>
            <a:ext cx="516487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15:21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0A02E83-6D2E-44C2-8E53-18B3002FEC6A}"/>
              </a:ext>
            </a:extLst>
          </p:cNvPr>
          <p:cNvCxnSpPr>
            <a:cxnSpLocks/>
            <a:stCxn id="20" idx="0"/>
          </p:cNvCxnSpPr>
          <p:nvPr/>
        </p:nvCxnSpPr>
        <p:spPr>
          <a:xfrm>
            <a:off x="7728096" y="4176571"/>
            <a:ext cx="1699173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E2159625-4DE6-4941-B759-37E628606F4E}"/>
              </a:ext>
            </a:extLst>
          </p:cNvPr>
          <p:cNvSpPr/>
          <p:nvPr/>
        </p:nvSpPr>
        <p:spPr>
          <a:xfrm rot="5400000">
            <a:off x="7491295" y="4073948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A7E6EA-B7A5-4E8F-AE46-73B14F33228D}"/>
              </a:ext>
            </a:extLst>
          </p:cNvPr>
          <p:cNvSpPr/>
          <p:nvPr/>
        </p:nvSpPr>
        <p:spPr>
          <a:xfrm>
            <a:off x="7396468" y="3771607"/>
            <a:ext cx="516488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15:22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626A487-D58E-46D8-87D2-6F7CA22D8216}"/>
              </a:ext>
            </a:extLst>
          </p:cNvPr>
          <p:cNvSpPr/>
          <p:nvPr/>
        </p:nvSpPr>
        <p:spPr>
          <a:xfrm>
            <a:off x="1434474" y="2305900"/>
            <a:ext cx="1556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Helvetica Neue"/>
              </a:rPr>
              <a:t>c) Surmise 2</a:t>
            </a:r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56245B-26B0-48D9-955E-1C5140BA71ED}"/>
              </a:ext>
            </a:extLst>
          </p:cNvPr>
          <p:cNvCxnSpPr/>
          <p:nvPr/>
        </p:nvCxnSpPr>
        <p:spPr>
          <a:xfrm>
            <a:off x="1434474" y="2761213"/>
            <a:ext cx="936186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3">
            <a:extLst>
              <a:ext uri="{FF2B5EF4-FFF2-40B4-BE49-F238E27FC236}">
                <a16:creationId xmlns:a16="http://schemas.microsoft.com/office/drawing/2014/main" id="{C57240F4-4E29-4045-950B-73938A3B9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D9E63AF-45E6-440E-9F07-064BE4596A42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5CE7FAA-D6DF-4917-B496-E56D9E7DDA82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59353D26-AEC7-4910-8503-F6C4DF3E92EF}"/>
              </a:ext>
            </a:extLst>
          </p:cNvPr>
          <p:cNvSpPr txBox="1"/>
          <p:nvPr/>
        </p:nvSpPr>
        <p:spPr>
          <a:xfrm>
            <a:off x="7518692" y="936581"/>
            <a:ext cx="4274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use more than 36 cores per node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8EC0919F-ADE5-4F7C-9C8F-FF5802B8CC7C}"/>
              </a:ext>
            </a:extLst>
          </p:cNvPr>
          <p:cNvCxnSpPr>
            <a:cxnSpLocks/>
          </p:cNvCxnSpPr>
          <p:nvPr/>
        </p:nvCxnSpPr>
        <p:spPr>
          <a:xfrm>
            <a:off x="6996079" y="5403289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2BBD4B0-4FB0-4EE3-AFBE-FCD14FDEC662}"/>
              </a:ext>
            </a:extLst>
          </p:cNvPr>
          <p:cNvCxnSpPr>
            <a:cxnSpLocks/>
          </p:cNvCxnSpPr>
          <p:nvPr/>
        </p:nvCxnSpPr>
        <p:spPr>
          <a:xfrm>
            <a:off x="8211674" y="5403289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E1FEB1D-B1BB-44BA-BBE7-397CC79B9716}"/>
              </a:ext>
            </a:extLst>
          </p:cNvPr>
          <p:cNvCxnSpPr>
            <a:cxnSpLocks/>
          </p:cNvCxnSpPr>
          <p:nvPr/>
        </p:nvCxnSpPr>
        <p:spPr>
          <a:xfrm>
            <a:off x="9427269" y="5403289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4A4FA3B-EAC8-47D3-BF0B-C9771534529C}"/>
              </a:ext>
            </a:extLst>
          </p:cNvPr>
          <p:cNvCxnSpPr>
            <a:cxnSpLocks/>
          </p:cNvCxnSpPr>
          <p:nvPr/>
        </p:nvCxnSpPr>
        <p:spPr>
          <a:xfrm>
            <a:off x="5810304" y="5403289"/>
            <a:ext cx="0" cy="1516738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E61F47F-2CDA-4A22-A7C0-08E828A2B738}"/>
              </a:ext>
            </a:extLst>
          </p:cNvPr>
          <p:cNvCxnSpPr>
            <a:cxnSpLocks/>
          </p:cNvCxnSpPr>
          <p:nvPr/>
        </p:nvCxnSpPr>
        <p:spPr>
          <a:xfrm>
            <a:off x="7625473" y="6490843"/>
            <a:ext cx="2775915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71D6066B-5E3B-4140-8E92-077B798AD44B}"/>
              </a:ext>
            </a:extLst>
          </p:cNvPr>
          <p:cNvSpPr/>
          <p:nvPr/>
        </p:nvSpPr>
        <p:spPr>
          <a:xfrm>
            <a:off x="2666859" y="5459073"/>
            <a:ext cx="1234632" cy="128721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1945343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1952510</a:t>
            </a:r>
          </a:p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1951634.7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690BCF9-E9A7-4B65-B952-C1BBEEC1282F}"/>
              </a:ext>
            </a:extLst>
          </p:cNvPr>
          <p:cNvSpPr/>
          <p:nvPr/>
        </p:nvSpPr>
        <p:spPr>
          <a:xfrm>
            <a:off x="5413238" y="4983411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15:15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0D4570B-1343-4835-AB6D-0D53929A1139}"/>
              </a:ext>
            </a:extLst>
          </p:cNvPr>
          <p:cNvSpPr/>
          <p:nvPr/>
        </p:nvSpPr>
        <p:spPr>
          <a:xfrm>
            <a:off x="6628831" y="4983411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63766ED-E831-4776-A738-AFF9F237B8EC}"/>
              </a:ext>
            </a:extLst>
          </p:cNvPr>
          <p:cNvSpPr/>
          <p:nvPr/>
        </p:nvSpPr>
        <p:spPr>
          <a:xfrm>
            <a:off x="7844426" y="4983411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15:25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94DEEF4-F2DA-44FF-B268-A1354F914EDE}"/>
              </a:ext>
            </a:extLst>
          </p:cNvPr>
          <p:cNvSpPr/>
          <p:nvPr/>
        </p:nvSpPr>
        <p:spPr>
          <a:xfrm>
            <a:off x="9060021" y="4983411"/>
            <a:ext cx="734496" cy="4562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15:30</a:t>
            </a:r>
            <a:endParaRPr lang="en-US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CEF64B4-FF05-42E3-99D6-090028490061}"/>
              </a:ext>
            </a:extLst>
          </p:cNvPr>
          <p:cNvCxnSpPr>
            <a:cxnSpLocks/>
          </p:cNvCxnSpPr>
          <p:nvPr/>
        </p:nvCxnSpPr>
        <p:spPr>
          <a:xfrm>
            <a:off x="4934866" y="5731894"/>
            <a:ext cx="3276808" cy="0"/>
          </a:xfrm>
          <a:prstGeom prst="line">
            <a:avLst/>
          </a:prstGeom>
          <a:ln w="19050">
            <a:solidFill>
              <a:schemeClr val="accent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B4C17AA-ECDF-4F6F-9BA4-11A37BB7D97D}"/>
              </a:ext>
            </a:extLst>
          </p:cNvPr>
          <p:cNvCxnSpPr>
            <a:cxnSpLocks/>
          </p:cNvCxnSpPr>
          <p:nvPr/>
        </p:nvCxnSpPr>
        <p:spPr>
          <a:xfrm>
            <a:off x="5780486" y="5731894"/>
            <a:ext cx="2431188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20DA3FE6-BDDA-401B-AB2E-C39092DB72D8}"/>
              </a:ext>
            </a:extLst>
          </p:cNvPr>
          <p:cNvCxnSpPr>
            <a:cxnSpLocks/>
          </p:cNvCxnSpPr>
          <p:nvPr/>
        </p:nvCxnSpPr>
        <p:spPr>
          <a:xfrm>
            <a:off x="8211674" y="5602685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6913A9D-1B18-4449-96ED-6E46D8B9EC1A}"/>
              </a:ext>
            </a:extLst>
          </p:cNvPr>
          <p:cNvCxnSpPr>
            <a:cxnSpLocks/>
            <a:stCxn id="44" idx="0"/>
          </p:cNvCxnSpPr>
          <p:nvPr/>
        </p:nvCxnSpPr>
        <p:spPr>
          <a:xfrm>
            <a:off x="7469678" y="6173573"/>
            <a:ext cx="741996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03842D5-4097-4C2D-99AA-CCE72FABE04C}"/>
              </a:ext>
            </a:extLst>
          </p:cNvPr>
          <p:cNvCxnSpPr>
            <a:cxnSpLocks/>
          </p:cNvCxnSpPr>
          <p:nvPr/>
        </p:nvCxnSpPr>
        <p:spPr>
          <a:xfrm>
            <a:off x="8211674" y="6052125"/>
            <a:ext cx="0" cy="22860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3018407C-DA86-46F0-8001-35146DFA30F7}"/>
              </a:ext>
            </a:extLst>
          </p:cNvPr>
          <p:cNvSpPr/>
          <p:nvPr/>
        </p:nvSpPr>
        <p:spPr>
          <a:xfrm rot="5400000">
            <a:off x="7232877" y="6070950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8E3FB11-BA54-4A17-9C64-9167A6230254}"/>
              </a:ext>
            </a:extLst>
          </p:cNvPr>
          <p:cNvSpPr/>
          <p:nvPr/>
        </p:nvSpPr>
        <p:spPr>
          <a:xfrm>
            <a:off x="7138051" y="5768609"/>
            <a:ext cx="516487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15:21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7DDC55D-4C41-4EAA-901C-1CB83453F057}"/>
              </a:ext>
            </a:extLst>
          </p:cNvPr>
          <p:cNvCxnSpPr>
            <a:cxnSpLocks/>
            <a:stCxn id="47" idx="0"/>
          </p:cNvCxnSpPr>
          <p:nvPr/>
        </p:nvCxnSpPr>
        <p:spPr>
          <a:xfrm>
            <a:off x="7728096" y="6490844"/>
            <a:ext cx="1699173" cy="0"/>
          </a:xfrm>
          <a:prstGeom prst="line">
            <a:avLst/>
          </a:prstGeom>
          <a:ln w="38100">
            <a:solidFill>
              <a:schemeClr val="accent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D346AC8B-35B3-48EA-BCF5-9A07BF023E04}"/>
              </a:ext>
            </a:extLst>
          </p:cNvPr>
          <p:cNvSpPr/>
          <p:nvPr/>
        </p:nvSpPr>
        <p:spPr>
          <a:xfrm rot="5400000">
            <a:off x="7491295" y="6388221"/>
            <a:ext cx="268357" cy="20524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CB5F81F-D53B-44D2-AA75-2A6A004A22ED}"/>
              </a:ext>
            </a:extLst>
          </p:cNvPr>
          <p:cNvSpPr/>
          <p:nvPr/>
        </p:nvSpPr>
        <p:spPr>
          <a:xfrm>
            <a:off x="7396468" y="6085880"/>
            <a:ext cx="516488" cy="31470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dirty="0">
                <a:latin typeface="Segoe UI" panose="020B0502040204020203" pitchFamily="34" charset="0"/>
              </a:rPr>
              <a:t>15:22</a:t>
            </a:r>
            <a:endParaRPr lang="en-US" sz="1100" b="0" i="0" dirty="0">
              <a:effectLst/>
              <a:latin typeface="Segoe UI" panose="020B050204020402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20AE293-52FA-4DE5-93F3-74EC4DC44088}"/>
              </a:ext>
            </a:extLst>
          </p:cNvPr>
          <p:cNvSpPr/>
          <p:nvPr/>
        </p:nvSpPr>
        <p:spPr>
          <a:xfrm>
            <a:off x="1434474" y="4601428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Helvetica Neue"/>
              </a:rPr>
              <a:t>d) Surmise 3</a:t>
            </a:r>
            <a:endParaRPr lang="en-US" dirty="0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4616D5E-C292-43C0-93E2-2BB0A1D44359}"/>
              </a:ext>
            </a:extLst>
          </p:cNvPr>
          <p:cNvCxnSpPr/>
          <p:nvPr/>
        </p:nvCxnSpPr>
        <p:spPr>
          <a:xfrm>
            <a:off x="1434474" y="5056741"/>
            <a:ext cx="936186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ACE0F531-0554-40E5-8FBD-EEDCE9C32929}"/>
              </a:ext>
            </a:extLst>
          </p:cNvPr>
          <p:cNvCxnSpPr/>
          <p:nvPr/>
        </p:nvCxnSpPr>
        <p:spPr>
          <a:xfrm>
            <a:off x="7237556" y="5731894"/>
            <a:ext cx="974118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5EE06088-6853-43DC-8773-8D4F25F70AC6}"/>
              </a:ext>
            </a:extLst>
          </p:cNvPr>
          <p:cNvCxnSpPr>
            <a:cxnSpLocks/>
          </p:cNvCxnSpPr>
          <p:nvPr/>
        </p:nvCxnSpPr>
        <p:spPr>
          <a:xfrm>
            <a:off x="7686769" y="6169865"/>
            <a:ext cx="524905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F13D65C5-6824-458D-AB5D-4A19A48986DD}"/>
              </a:ext>
            </a:extLst>
          </p:cNvPr>
          <p:cNvSpPr txBox="1"/>
          <p:nvPr/>
        </p:nvSpPr>
        <p:spPr>
          <a:xfrm flipH="1">
            <a:off x="7129050" y="5380337"/>
            <a:ext cx="1266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Clean up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279E40E-39F3-4A7E-9D9D-1773EA213062}"/>
              </a:ext>
            </a:extLst>
          </p:cNvPr>
          <p:cNvSpPr/>
          <p:nvPr/>
        </p:nvSpPr>
        <p:spPr>
          <a:xfrm>
            <a:off x="1434474" y="1590021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333333"/>
                </a:solidFill>
                <a:latin typeface="Helvetica Neue"/>
              </a:rPr>
              <a:t>b) Surmise 1</a:t>
            </a:r>
            <a:endParaRPr lang="en-US" dirty="0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816EDAC-8797-48C4-A292-960503B80590}"/>
              </a:ext>
            </a:extLst>
          </p:cNvPr>
          <p:cNvSpPr/>
          <p:nvPr/>
        </p:nvSpPr>
        <p:spPr>
          <a:xfrm>
            <a:off x="3159770" y="1505137"/>
            <a:ext cx="8429256" cy="456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Segoe UI" panose="020B0502040204020203" pitchFamily="34" charset="0"/>
              </a:rPr>
              <a:t>Users using virtual cores. </a:t>
            </a:r>
            <a:r>
              <a:rPr lang="en-US" dirty="0">
                <a:solidFill>
                  <a:srgbClr val="C00000"/>
                </a:solidFill>
                <a:latin typeface="Segoe UI" panose="020B0502040204020203" pitchFamily="34" charset="0"/>
              </a:rPr>
              <a:t>Do we have the limit for #virtual cores?</a:t>
            </a:r>
            <a:endParaRPr lang="en-US" b="0" i="0" dirty="0">
              <a:solidFill>
                <a:srgbClr val="C00000"/>
              </a:solidFill>
              <a:effectLst/>
              <a:latin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7596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6" y="1511794"/>
            <a:ext cx="2072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flow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42023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-1" y="4534678"/>
            <a:ext cx="4945221" cy="132555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698867"/>
            <a:ext cx="42654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Color by user</a:t>
            </a:r>
          </a:p>
          <a:p>
            <a:r>
              <a:rPr lang="en-US" dirty="0"/>
              <a:t>The Band height is #nodes/#CPU cores each user(s) utilizing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17E28E1-713B-4E3F-AAF2-393559E419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03" r="35163"/>
          <a:stretch/>
        </p:blipFill>
        <p:spPr>
          <a:xfrm>
            <a:off x="4618654" y="0"/>
            <a:ext cx="11017586" cy="824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05427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Pie chart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562898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5C0270-9CF0-43C0-9F71-B624B17856F4}"/>
              </a:ext>
            </a:extLst>
          </p:cNvPr>
          <p:cNvSpPr/>
          <p:nvPr/>
        </p:nvSpPr>
        <p:spPr>
          <a:xfrm>
            <a:off x="905069" y="1511794"/>
            <a:ext cx="131780" cy="41964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7C89F-9F13-45F9-AAE6-E34934D4FCAE}"/>
              </a:ext>
            </a:extLst>
          </p:cNvPr>
          <p:cNvSpPr txBox="1"/>
          <p:nvPr/>
        </p:nvSpPr>
        <p:spPr>
          <a:xfrm>
            <a:off x="1078135" y="1511794"/>
            <a:ext cx="3365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#CPU Cores each user utilizing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7F2147B-5525-4A9D-A15B-BABDD636740F}"/>
              </a:ext>
            </a:extLst>
          </p:cNvPr>
          <p:cNvCxnSpPr>
            <a:stCxn id="11" idx="1"/>
          </p:cNvCxnSpPr>
          <p:nvPr/>
        </p:nvCxnSpPr>
        <p:spPr>
          <a:xfrm flipH="1" flipV="1">
            <a:off x="646471" y="1721615"/>
            <a:ext cx="258598" cy="1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646471" y="1301383"/>
            <a:ext cx="0" cy="420232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9EB3CF8-054C-4A07-96CD-8F983B84A070}"/>
              </a:ext>
            </a:extLst>
          </p:cNvPr>
          <p:cNvSpPr/>
          <p:nvPr/>
        </p:nvSpPr>
        <p:spPr>
          <a:xfrm>
            <a:off x="-1" y="4534678"/>
            <a:ext cx="4945221" cy="9955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0296E49-87B4-4A46-9EDD-917467107FD0}"/>
              </a:ext>
            </a:extLst>
          </p:cNvPr>
          <p:cNvSpPr/>
          <p:nvPr/>
        </p:nvSpPr>
        <p:spPr>
          <a:xfrm>
            <a:off x="353178" y="4698867"/>
            <a:ext cx="42654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Color by user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27F102F-D82C-4AF1-98DF-4A36917601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4253" y="1331470"/>
            <a:ext cx="4709612" cy="419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9905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Job Stream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AD911CEA-AE44-4BAD-84B9-1BCC11D9A39D}"/>
              </a:ext>
            </a:extLst>
          </p:cNvPr>
          <p:cNvSpPr/>
          <p:nvPr/>
        </p:nvSpPr>
        <p:spPr>
          <a:xfrm>
            <a:off x="2043404" y="2992605"/>
            <a:ext cx="844420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/>
              <a:t>Historical data</a:t>
            </a:r>
          </a:p>
          <a:p>
            <a:pPr algn="ctr"/>
            <a:r>
              <a:rPr lang="en-US" sz="1400" dirty="0">
                <a:hlinkClick r:id="rId2"/>
              </a:rPr>
              <a:t>https://idatavisualizationlab.github.io/HPCC/sankeyViewer/index.html</a:t>
            </a:r>
            <a:endParaRPr lang="en-US" sz="1400" dirty="0"/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9A9CC68-9BA3-4F74-9D2B-4EF3E1B218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986" y="3751418"/>
            <a:ext cx="9201150" cy="62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396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27DC9BE-ED1A-450B-A924-16E5A2591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7513" y="1401796"/>
            <a:ext cx="8304484" cy="545620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 err="1"/>
              <a:t>TimeArc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51513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70F7FD-A8D7-4937-8141-7D9C2BE1F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664" y="1387426"/>
            <a:ext cx="11487336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Sankey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272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AE5DFC-70DD-4403-84F8-7AAB5ACA6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096" y="1327790"/>
            <a:ext cx="11246903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 err="1"/>
              <a:t>TimeArc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5011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E05B413-675F-4AA4-96EF-6954CA958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04" y="1357607"/>
            <a:ext cx="11409696" cy="553021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Sankey + </a:t>
            </a:r>
            <a:r>
              <a:rPr lang="en-US" dirty="0" err="1"/>
              <a:t>TimeArc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8D6E0146-E452-4835-9DF3-CD542F3DA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304" y="1357608"/>
            <a:ext cx="11409696" cy="553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51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965F36-7EEF-4A18-9938-F69FC7CDE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73" b="306"/>
          <a:stretch/>
        </p:blipFill>
        <p:spPr>
          <a:xfrm>
            <a:off x="1007165" y="1328885"/>
            <a:ext cx="11184835" cy="542300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FA2E449-7BD7-4352-8091-1A28E9815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7803"/>
            <a:ext cx="10515600" cy="1325563"/>
          </a:xfrm>
        </p:spPr>
        <p:txBody>
          <a:bodyPr/>
          <a:lstStyle/>
          <a:p>
            <a:r>
              <a:rPr lang="en-US" dirty="0"/>
              <a:t>Sankey  1 day data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82886ED-4697-4AC2-BC74-D270A86BFDF3}"/>
              </a:ext>
            </a:extLst>
          </p:cNvPr>
          <p:cNvSpPr/>
          <p:nvPr/>
        </p:nvSpPr>
        <p:spPr>
          <a:xfrm>
            <a:off x="0" y="728022"/>
            <a:ext cx="167147" cy="59976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6E3072E-B830-47E9-AAC8-47DF17456CC9}"/>
              </a:ext>
            </a:extLst>
          </p:cNvPr>
          <p:cNvCxnSpPr>
            <a:cxnSpLocks/>
          </p:cNvCxnSpPr>
          <p:nvPr/>
        </p:nvCxnSpPr>
        <p:spPr>
          <a:xfrm>
            <a:off x="0" y="1327790"/>
            <a:ext cx="12192000" cy="0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02940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521271DC8229C49A552750EAF0BEE92" ma:contentTypeVersion="13" ma:contentTypeDescription="Create a new document." ma:contentTypeScope="" ma:versionID="e50e64cefa1f4b1bc5e03c025d94df6f">
  <xsd:schema xmlns:xsd="http://www.w3.org/2001/XMLSchema" xmlns:xs="http://www.w3.org/2001/XMLSchema" xmlns:p="http://schemas.microsoft.com/office/2006/metadata/properties" xmlns:ns3="89b357b8-24de-4efd-83d6-488c2953c3ca" xmlns:ns4="a6e42570-7845-4378-8e20-72d8f65608c5" targetNamespace="http://schemas.microsoft.com/office/2006/metadata/properties" ma:root="true" ma:fieldsID="7339cf8c7abe60c6eacb152a14233fd4" ns3:_="" ns4:_="">
    <xsd:import namespace="89b357b8-24de-4efd-83d6-488c2953c3ca"/>
    <xsd:import namespace="a6e42570-7845-4378-8e20-72d8f65608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DateTake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9b357b8-24de-4efd-83d6-488c2953c3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6e42570-7845-4378-8e20-72d8f65608c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3D1EEC5-943C-4C56-B8D0-EE11A21F2DF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30C76935-9AB0-40DA-B3E9-8E0A70CE41C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ED552D-CB4E-4304-9521-E0E0BA0619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9b357b8-24de-4efd-83d6-488c2953c3ca"/>
    <ds:schemaRef ds:uri="a6e42570-7845-4378-8e20-72d8f65608c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8442</TotalTime>
  <Words>202</Words>
  <Application>Microsoft Office PowerPoint</Application>
  <PresentationFormat>Widescreen</PresentationFormat>
  <Paragraphs>79</Paragraphs>
  <Slides>14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Helvetica Neue</vt:lpstr>
      <vt:lpstr>Segoe UI</vt:lpstr>
      <vt:lpstr>Office Theme</vt:lpstr>
      <vt:lpstr>Job Stream</vt:lpstr>
      <vt:lpstr>Job Stream</vt:lpstr>
      <vt:lpstr>Pie chart</vt:lpstr>
      <vt:lpstr>Job Stream</vt:lpstr>
      <vt:lpstr>TimeArc</vt:lpstr>
      <vt:lpstr>Sankey</vt:lpstr>
      <vt:lpstr>TimeArc</vt:lpstr>
      <vt:lpstr>Sankey + TimeArc</vt:lpstr>
      <vt:lpstr>Sankey  1 day data</vt:lpstr>
      <vt:lpstr>TimeArc</vt:lpstr>
      <vt:lpstr>Job Stream</vt:lpstr>
      <vt:lpstr>Job Stream</vt:lpstr>
      <vt:lpstr>Job Stream</vt:lpstr>
      <vt:lpstr>Job Stream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SpiralLayout</dc:title>
  <dc:creator>Nguyen, Ngan V T</dc:creator>
  <cp:lastModifiedBy>Nguyen, Ngan V T</cp:lastModifiedBy>
  <cp:revision>1</cp:revision>
  <dcterms:created xsi:type="dcterms:W3CDTF">2020-10-27T11:24:13Z</dcterms:created>
  <dcterms:modified xsi:type="dcterms:W3CDTF">2020-12-04T16:57:03Z</dcterms:modified>
</cp:coreProperties>
</file>